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webextensions/webextension1.xml" ContentType="application/vnd.ms-office.webextension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webextensions/webextension2.xml" ContentType="application/vnd.ms-office.webextension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webextensions/webextension3.xml" ContentType="application/vnd.ms-office.webextension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webextensions/webextension4.xml" ContentType="application/vnd.ms-office.webextension+xml"/>
  <Override PartName="/ppt/notesSlides/notesSlide23.xml" ContentType="application/vnd.openxmlformats-officedocument.presentationml.notesSlide+xml"/>
  <Override PartName="/ppt/webextensions/webextension5.xml" ContentType="application/vnd.ms-office.webextension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2" r:id="rId1"/>
    <p:sldMasterId id="2147483743" r:id="rId2"/>
    <p:sldMasterId id="2147483744" r:id="rId3"/>
    <p:sldMasterId id="2147483745" r:id="rId4"/>
    <p:sldMasterId id="2147483747" r:id="rId5"/>
    <p:sldMasterId id="2147483749" r:id="rId6"/>
    <p:sldMasterId id="2147483750" r:id="rId7"/>
  </p:sldMasterIdLst>
  <p:notesMasterIdLst>
    <p:notesMasterId r:id="rId49"/>
  </p:notesMasterIdLst>
  <p:sldIdLst>
    <p:sldId id="256" r:id="rId8"/>
    <p:sldId id="257" r:id="rId9"/>
    <p:sldId id="259" r:id="rId10"/>
    <p:sldId id="258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271" r:id="rId31"/>
    <p:sldId id="272" r:id="rId32"/>
    <p:sldId id="273" r:id="rId33"/>
    <p:sldId id="274" r:id="rId34"/>
    <p:sldId id="275" r:id="rId35"/>
    <p:sldId id="296" r:id="rId36"/>
    <p:sldId id="297" r:id="rId37"/>
    <p:sldId id="298" r:id="rId38"/>
    <p:sldId id="299" r:id="rId39"/>
    <p:sldId id="300" r:id="rId40"/>
    <p:sldId id="302" r:id="rId41"/>
    <p:sldId id="305" r:id="rId42"/>
    <p:sldId id="306" r:id="rId43"/>
    <p:sldId id="307" r:id="rId44"/>
    <p:sldId id="308" r:id="rId45"/>
    <p:sldId id="309" r:id="rId46"/>
    <p:sldId id="310" r:id="rId47"/>
    <p:sldId id="314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Helvetica Neue" panose="020B0604020202020204" charset="0"/>
      <p:regular r:id="rId54"/>
      <p:bold r:id="rId55"/>
      <p:italic r:id="rId56"/>
      <p:boldItalic r:id="rId57"/>
    </p:embeddedFont>
    <p:embeddedFont>
      <p:font typeface="Maven Pro" panose="020B0604020202020204" charset="0"/>
      <p:regular r:id="rId58"/>
      <p:bold r:id="rId59"/>
    </p:embeddedFont>
    <p:embeddedFont>
      <p:font typeface="Maven Pro Medium" panose="020B0604020202020204" charset="0"/>
      <p:regular r:id="rId60"/>
      <p:bold r:id="rId61"/>
    </p:embeddedFont>
    <p:embeddedFont>
      <p:font typeface="Merriweather Sans" pitchFamily="2" charset="0"/>
      <p:regular r:id="rId62"/>
      <p:bold r:id="rId63"/>
      <p:italic r:id="rId64"/>
      <p:boldItalic r:id="rId65"/>
    </p:embeddedFont>
    <p:embeddedFont>
      <p:font typeface="Raleway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A0186-ABEA-4FAA-8C31-176D87F039DA}" v="34" dt="2023-11-23T04:38:15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92" y="5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2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1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el Bakhaty" userId="1f96699e-ff85-403c-b3b7-37e30d95f44d" providerId="ADAL" clId="{5DA71CCC-B8EF-4C6A-A213-E02BF2ACC908}"/>
    <pc:docChg chg="undo custSel addSld delSld modSld delMainMaster modMainMaster">
      <pc:chgData name="Wael Bakhaty" userId="1f96699e-ff85-403c-b3b7-37e30d95f44d" providerId="ADAL" clId="{5DA71CCC-B8EF-4C6A-A213-E02BF2ACC908}" dt="2023-10-27T12:07:20.996" v="143"/>
      <pc:docMkLst>
        <pc:docMk/>
      </pc:docMkLst>
      <pc:sldChg chg="addSp modSp mod">
        <pc:chgData name="Wael Bakhaty" userId="1f96699e-ff85-403c-b3b7-37e30d95f44d" providerId="ADAL" clId="{5DA71CCC-B8EF-4C6A-A213-E02BF2ACC908}" dt="2023-10-27T12:01:24.830" v="74" actId="14100"/>
        <pc:sldMkLst>
          <pc:docMk/>
          <pc:sldMk cId="0" sldId="256"/>
        </pc:sldMkLst>
        <pc:picChg chg="add mod">
          <ac:chgData name="Wael Bakhaty" userId="1f96699e-ff85-403c-b3b7-37e30d95f44d" providerId="ADAL" clId="{5DA71CCC-B8EF-4C6A-A213-E02BF2ACC908}" dt="2023-10-27T12:01:24.830" v="74" actId="14100"/>
          <ac:picMkLst>
            <pc:docMk/>
            <pc:sldMk cId="0" sldId="256"/>
            <ac:picMk id="3" creationId="{3CFB43E9-F019-E422-C57F-1B460B1BC149}"/>
          </ac:picMkLst>
        </pc:picChg>
      </pc:sldChg>
      <pc:sldChg chg="addSp modSp mod">
        <pc:chgData name="Wael Bakhaty" userId="1f96699e-ff85-403c-b3b7-37e30d95f44d" providerId="ADAL" clId="{5DA71CCC-B8EF-4C6A-A213-E02BF2ACC908}" dt="2023-10-27T12:01:32.115" v="76" actId="1076"/>
        <pc:sldMkLst>
          <pc:docMk/>
          <pc:sldMk cId="0" sldId="257"/>
        </pc:sldMkLst>
        <pc:picChg chg="add mod">
          <ac:chgData name="Wael Bakhaty" userId="1f96699e-ff85-403c-b3b7-37e30d95f44d" providerId="ADAL" clId="{5DA71CCC-B8EF-4C6A-A213-E02BF2ACC908}" dt="2023-10-27T12:01:32.115" v="76" actId="1076"/>
          <ac:picMkLst>
            <pc:docMk/>
            <pc:sldMk cId="0" sldId="257"/>
            <ac:picMk id="2" creationId="{BE3767CD-44EC-7D10-CAD7-4DB21F2EF6FA}"/>
          </ac:picMkLst>
        </pc:picChg>
      </pc:sldChg>
      <pc:sldChg chg="addSp delSp modSp mod">
        <pc:chgData name="Wael Bakhaty" userId="1f96699e-ff85-403c-b3b7-37e30d95f44d" providerId="ADAL" clId="{5DA71CCC-B8EF-4C6A-A213-E02BF2ACC908}" dt="2023-10-27T12:01:37.648" v="79"/>
        <pc:sldMkLst>
          <pc:docMk/>
          <pc:sldMk cId="0" sldId="258"/>
        </pc:sldMkLst>
        <pc:picChg chg="add del mod">
          <ac:chgData name="Wael Bakhaty" userId="1f96699e-ff85-403c-b3b7-37e30d95f44d" providerId="ADAL" clId="{5DA71CCC-B8EF-4C6A-A213-E02BF2ACC908}" dt="2023-10-27T12:01:35.297" v="78" actId="21"/>
          <ac:picMkLst>
            <pc:docMk/>
            <pc:sldMk cId="0" sldId="258"/>
            <ac:picMk id="2" creationId="{16A6D5F8-39B0-0B0F-0A71-9AAA1F889C30}"/>
          </ac:picMkLst>
        </pc:picChg>
        <pc:picChg chg="add mod">
          <ac:chgData name="Wael Bakhaty" userId="1f96699e-ff85-403c-b3b7-37e30d95f44d" providerId="ADAL" clId="{5DA71CCC-B8EF-4C6A-A213-E02BF2ACC908}" dt="2023-10-27T12:01:37.648" v="79"/>
          <ac:picMkLst>
            <pc:docMk/>
            <pc:sldMk cId="0" sldId="258"/>
            <ac:picMk id="3" creationId="{289976D3-0A0B-7F5B-287C-02F47B548688}"/>
          </ac:picMkLst>
        </pc:picChg>
      </pc:sldChg>
      <pc:sldChg chg="addSp modSp mod">
        <pc:chgData name="Wael Bakhaty" userId="1f96699e-ff85-403c-b3b7-37e30d95f44d" providerId="ADAL" clId="{5DA71CCC-B8EF-4C6A-A213-E02BF2ACC908}" dt="2023-10-27T12:01:42.203" v="81" actId="1076"/>
        <pc:sldMkLst>
          <pc:docMk/>
          <pc:sldMk cId="0" sldId="259"/>
        </pc:sldMkLst>
        <pc:picChg chg="add mod">
          <ac:chgData name="Wael Bakhaty" userId="1f96699e-ff85-403c-b3b7-37e30d95f44d" providerId="ADAL" clId="{5DA71CCC-B8EF-4C6A-A213-E02BF2ACC908}" dt="2023-10-27T12:01:42.203" v="81" actId="1076"/>
          <ac:picMkLst>
            <pc:docMk/>
            <pc:sldMk cId="0" sldId="259"/>
            <ac:picMk id="2" creationId="{6342C5C0-B094-C777-4EF0-32F2DAA6A0E5}"/>
          </ac:picMkLst>
        </pc:picChg>
      </pc:sldChg>
      <pc:sldChg chg="addSp modSp">
        <pc:chgData name="Wael Bakhaty" userId="1f96699e-ff85-403c-b3b7-37e30d95f44d" providerId="ADAL" clId="{5DA71CCC-B8EF-4C6A-A213-E02BF2ACC908}" dt="2023-10-27T12:01:46.074" v="82"/>
        <pc:sldMkLst>
          <pc:docMk/>
          <pc:sldMk cId="0" sldId="260"/>
        </pc:sldMkLst>
        <pc:picChg chg="add mod">
          <ac:chgData name="Wael Bakhaty" userId="1f96699e-ff85-403c-b3b7-37e30d95f44d" providerId="ADAL" clId="{5DA71CCC-B8EF-4C6A-A213-E02BF2ACC908}" dt="2023-10-27T12:01:46.074" v="82"/>
          <ac:picMkLst>
            <pc:docMk/>
            <pc:sldMk cId="0" sldId="260"/>
            <ac:picMk id="2" creationId="{7F39B6CE-76AB-0753-46AC-AD97321E8362}"/>
          </ac:picMkLst>
        </pc:picChg>
      </pc:sldChg>
      <pc:sldChg chg="addSp modSp">
        <pc:chgData name="Wael Bakhaty" userId="1f96699e-ff85-403c-b3b7-37e30d95f44d" providerId="ADAL" clId="{5DA71CCC-B8EF-4C6A-A213-E02BF2ACC908}" dt="2023-10-27T12:01:47.082" v="83"/>
        <pc:sldMkLst>
          <pc:docMk/>
          <pc:sldMk cId="0" sldId="261"/>
        </pc:sldMkLst>
        <pc:picChg chg="add mod">
          <ac:chgData name="Wael Bakhaty" userId="1f96699e-ff85-403c-b3b7-37e30d95f44d" providerId="ADAL" clId="{5DA71CCC-B8EF-4C6A-A213-E02BF2ACC908}" dt="2023-10-27T12:01:47.082" v="83"/>
          <ac:picMkLst>
            <pc:docMk/>
            <pc:sldMk cId="0" sldId="261"/>
            <ac:picMk id="2" creationId="{AA323B38-24C4-2378-38D9-760ED899B247}"/>
          </ac:picMkLst>
        </pc:picChg>
      </pc:sldChg>
      <pc:sldChg chg="addSp modSp mod">
        <pc:chgData name="Wael Bakhaty" userId="1f96699e-ff85-403c-b3b7-37e30d95f44d" providerId="ADAL" clId="{5DA71CCC-B8EF-4C6A-A213-E02BF2ACC908}" dt="2023-10-27T12:01:51.819" v="85" actId="1076"/>
        <pc:sldMkLst>
          <pc:docMk/>
          <pc:sldMk cId="0" sldId="262"/>
        </pc:sldMkLst>
        <pc:picChg chg="add mod">
          <ac:chgData name="Wael Bakhaty" userId="1f96699e-ff85-403c-b3b7-37e30d95f44d" providerId="ADAL" clId="{5DA71CCC-B8EF-4C6A-A213-E02BF2ACC908}" dt="2023-10-27T12:01:51.819" v="85" actId="1076"/>
          <ac:picMkLst>
            <pc:docMk/>
            <pc:sldMk cId="0" sldId="262"/>
            <ac:picMk id="2" creationId="{DC507A00-419B-D3D1-D630-5895AAC7CDB1}"/>
          </ac:picMkLst>
        </pc:picChg>
      </pc:sldChg>
      <pc:sldChg chg="addSp modSp">
        <pc:chgData name="Wael Bakhaty" userId="1f96699e-ff85-403c-b3b7-37e30d95f44d" providerId="ADAL" clId="{5DA71CCC-B8EF-4C6A-A213-E02BF2ACC908}" dt="2023-10-27T12:03:44.368" v="86"/>
        <pc:sldMkLst>
          <pc:docMk/>
          <pc:sldMk cId="0" sldId="264"/>
        </pc:sldMkLst>
        <pc:picChg chg="add mod">
          <ac:chgData name="Wael Bakhaty" userId="1f96699e-ff85-403c-b3b7-37e30d95f44d" providerId="ADAL" clId="{5DA71CCC-B8EF-4C6A-A213-E02BF2ACC908}" dt="2023-10-27T12:03:44.368" v="86"/>
          <ac:picMkLst>
            <pc:docMk/>
            <pc:sldMk cId="0" sldId="264"/>
            <ac:picMk id="2" creationId="{A49AE2C9-8358-7D62-D2AA-4AC729E4014D}"/>
          </ac:picMkLst>
        </pc:picChg>
      </pc:sldChg>
      <pc:sldChg chg="addSp modSp">
        <pc:chgData name="Wael Bakhaty" userId="1f96699e-ff85-403c-b3b7-37e30d95f44d" providerId="ADAL" clId="{5DA71CCC-B8EF-4C6A-A213-E02BF2ACC908}" dt="2023-10-27T12:03:45.535" v="87"/>
        <pc:sldMkLst>
          <pc:docMk/>
          <pc:sldMk cId="0" sldId="265"/>
        </pc:sldMkLst>
        <pc:picChg chg="add mod">
          <ac:chgData name="Wael Bakhaty" userId="1f96699e-ff85-403c-b3b7-37e30d95f44d" providerId="ADAL" clId="{5DA71CCC-B8EF-4C6A-A213-E02BF2ACC908}" dt="2023-10-27T12:03:45.535" v="87"/>
          <ac:picMkLst>
            <pc:docMk/>
            <pc:sldMk cId="0" sldId="265"/>
            <ac:picMk id="2" creationId="{3DFD4E69-B3E1-4390-FE96-60F05B0F4F6B}"/>
          </ac:picMkLst>
        </pc:picChg>
      </pc:sldChg>
      <pc:sldChg chg="addSp modSp">
        <pc:chgData name="Wael Bakhaty" userId="1f96699e-ff85-403c-b3b7-37e30d95f44d" providerId="ADAL" clId="{5DA71CCC-B8EF-4C6A-A213-E02BF2ACC908}" dt="2023-10-27T12:03:47.994" v="88"/>
        <pc:sldMkLst>
          <pc:docMk/>
          <pc:sldMk cId="0" sldId="266"/>
        </pc:sldMkLst>
        <pc:picChg chg="add mod">
          <ac:chgData name="Wael Bakhaty" userId="1f96699e-ff85-403c-b3b7-37e30d95f44d" providerId="ADAL" clId="{5DA71CCC-B8EF-4C6A-A213-E02BF2ACC908}" dt="2023-10-27T12:03:47.994" v="88"/>
          <ac:picMkLst>
            <pc:docMk/>
            <pc:sldMk cId="0" sldId="266"/>
            <ac:picMk id="2" creationId="{91D8F825-C795-C52A-8111-115FA69772BC}"/>
          </ac:picMkLst>
        </pc:picChg>
      </pc:sldChg>
      <pc:sldChg chg="addSp modSp mod">
        <pc:chgData name="Wael Bakhaty" userId="1f96699e-ff85-403c-b3b7-37e30d95f44d" providerId="ADAL" clId="{5DA71CCC-B8EF-4C6A-A213-E02BF2ACC908}" dt="2023-10-27T12:03:53.631" v="90" actId="1076"/>
        <pc:sldMkLst>
          <pc:docMk/>
          <pc:sldMk cId="0" sldId="267"/>
        </pc:sldMkLst>
        <pc:picChg chg="add mod">
          <ac:chgData name="Wael Bakhaty" userId="1f96699e-ff85-403c-b3b7-37e30d95f44d" providerId="ADAL" clId="{5DA71CCC-B8EF-4C6A-A213-E02BF2ACC908}" dt="2023-10-27T12:03:53.631" v="90" actId="1076"/>
          <ac:picMkLst>
            <pc:docMk/>
            <pc:sldMk cId="0" sldId="267"/>
            <ac:picMk id="2" creationId="{B842ACCB-23A4-065C-9771-24A42335EC5B}"/>
          </ac:picMkLst>
        </pc:picChg>
      </pc:sldChg>
      <pc:sldChg chg="addSp modSp mod">
        <pc:chgData name="Wael Bakhaty" userId="1f96699e-ff85-403c-b3b7-37e30d95f44d" providerId="ADAL" clId="{5DA71CCC-B8EF-4C6A-A213-E02BF2ACC908}" dt="2023-10-27T12:03:58.874" v="92" actId="1076"/>
        <pc:sldMkLst>
          <pc:docMk/>
          <pc:sldMk cId="0" sldId="268"/>
        </pc:sldMkLst>
        <pc:picChg chg="add mod">
          <ac:chgData name="Wael Bakhaty" userId="1f96699e-ff85-403c-b3b7-37e30d95f44d" providerId="ADAL" clId="{5DA71CCC-B8EF-4C6A-A213-E02BF2ACC908}" dt="2023-10-27T12:03:58.874" v="92" actId="1076"/>
          <ac:picMkLst>
            <pc:docMk/>
            <pc:sldMk cId="0" sldId="268"/>
            <ac:picMk id="2" creationId="{79EB4EEA-DD39-0C60-DD5C-C2464B02CAA9}"/>
          </ac:picMkLst>
        </pc:picChg>
      </pc:sldChg>
      <pc:sldChg chg="addSp modSp">
        <pc:chgData name="Wael Bakhaty" userId="1f96699e-ff85-403c-b3b7-37e30d95f44d" providerId="ADAL" clId="{5DA71CCC-B8EF-4C6A-A213-E02BF2ACC908}" dt="2023-10-27T12:03:59.992" v="93"/>
        <pc:sldMkLst>
          <pc:docMk/>
          <pc:sldMk cId="0" sldId="269"/>
        </pc:sldMkLst>
        <pc:picChg chg="add mod">
          <ac:chgData name="Wael Bakhaty" userId="1f96699e-ff85-403c-b3b7-37e30d95f44d" providerId="ADAL" clId="{5DA71CCC-B8EF-4C6A-A213-E02BF2ACC908}" dt="2023-10-27T12:03:59.992" v="93"/>
          <ac:picMkLst>
            <pc:docMk/>
            <pc:sldMk cId="0" sldId="269"/>
            <ac:picMk id="2" creationId="{AA7BFE2C-BD32-1A0F-2D9B-1F8150F2D665}"/>
          </ac:picMkLst>
        </pc:picChg>
      </pc:sldChg>
      <pc:sldChg chg="addSp modSp">
        <pc:chgData name="Wael Bakhaty" userId="1f96699e-ff85-403c-b3b7-37e30d95f44d" providerId="ADAL" clId="{5DA71CCC-B8EF-4C6A-A213-E02BF2ACC908}" dt="2023-10-27T12:04:01.663" v="94"/>
        <pc:sldMkLst>
          <pc:docMk/>
          <pc:sldMk cId="0" sldId="270"/>
        </pc:sldMkLst>
        <pc:picChg chg="add mod">
          <ac:chgData name="Wael Bakhaty" userId="1f96699e-ff85-403c-b3b7-37e30d95f44d" providerId="ADAL" clId="{5DA71CCC-B8EF-4C6A-A213-E02BF2ACC908}" dt="2023-10-27T12:04:01.663" v="94"/>
          <ac:picMkLst>
            <pc:docMk/>
            <pc:sldMk cId="0" sldId="270"/>
            <ac:picMk id="2" creationId="{C12E409F-AFF3-4045-6285-3DA8636EF993}"/>
          </ac:picMkLst>
        </pc:picChg>
      </pc:sldChg>
      <pc:sldChg chg="addSp modSp mod">
        <pc:chgData name="Wael Bakhaty" userId="1f96699e-ff85-403c-b3b7-37e30d95f44d" providerId="ADAL" clId="{5DA71CCC-B8EF-4C6A-A213-E02BF2ACC908}" dt="2023-10-27T12:04:37.159" v="112" actId="1076"/>
        <pc:sldMkLst>
          <pc:docMk/>
          <pc:sldMk cId="0" sldId="271"/>
        </pc:sldMkLst>
        <pc:picChg chg="add mod">
          <ac:chgData name="Wael Bakhaty" userId="1f96699e-ff85-403c-b3b7-37e30d95f44d" providerId="ADAL" clId="{5DA71CCC-B8EF-4C6A-A213-E02BF2ACC908}" dt="2023-10-27T12:04:37.159" v="112" actId="1076"/>
          <ac:picMkLst>
            <pc:docMk/>
            <pc:sldMk cId="0" sldId="271"/>
            <ac:picMk id="2" creationId="{FB57E21F-58A1-B1CB-349F-74A18C802AA9}"/>
          </ac:picMkLst>
        </pc:picChg>
      </pc:sldChg>
      <pc:sldChg chg="addSp modSp mod">
        <pc:chgData name="Wael Bakhaty" userId="1f96699e-ff85-403c-b3b7-37e30d95f44d" providerId="ADAL" clId="{5DA71CCC-B8EF-4C6A-A213-E02BF2ACC908}" dt="2023-10-27T12:04:42.225" v="114" actId="1076"/>
        <pc:sldMkLst>
          <pc:docMk/>
          <pc:sldMk cId="0" sldId="272"/>
        </pc:sldMkLst>
        <pc:picChg chg="add mod">
          <ac:chgData name="Wael Bakhaty" userId="1f96699e-ff85-403c-b3b7-37e30d95f44d" providerId="ADAL" clId="{5DA71CCC-B8EF-4C6A-A213-E02BF2ACC908}" dt="2023-10-27T12:04:42.225" v="114" actId="1076"/>
          <ac:picMkLst>
            <pc:docMk/>
            <pc:sldMk cId="0" sldId="272"/>
            <ac:picMk id="2" creationId="{A9AF169A-AEC5-BB7D-B4FF-11230C0FB012}"/>
          </ac:picMkLst>
        </pc:picChg>
      </pc:sldChg>
      <pc:sldChg chg="addSp modSp">
        <pc:chgData name="Wael Bakhaty" userId="1f96699e-ff85-403c-b3b7-37e30d95f44d" providerId="ADAL" clId="{5DA71CCC-B8EF-4C6A-A213-E02BF2ACC908}" dt="2023-10-27T12:04:43.060" v="115"/>
        <pc:sldMkLst>
          <pc:docMk/>
          <pc:sldMk cId="0" sldId="273"/>
        </pc:sldMkLst>
        <pc:picChg chg="add mod">
          <ac:chgData name="Wael Bakhaty" userId="1f96699e-ff85-403c-b3b7-37e30d95f44d" providerId="ADAL" clId="{5DA71CCC-B8EF-4C6A-A213-E02BF2ACC908}" dt="2023-10-27T12:04:43.060" v="115"/>
          <ac:picMkLst>
            <pc:docMk/>
            <pc:sldMk cId="0" sldId="273"/>
            <ac:picMk id="2" creationId="{53E18D12-B08A-09DC-DF69-83B48612062B}"/>
          </ac:picMkLst>
        </pc:picChg>
      </pc:sldChg>
      <pc:sldChg chg="addSp modSp">
        <pc:chgData name="Wael Bakhaty" userId="1f96699e-ff85-403c-b3b7-37e30d95f44d" providerId="ADAL" clId="{5DA71CCC-B8EF-4C6A-A213-E02BF2ACC908}" dt="2023-10-27T12:04:44.529" v="116"/>
        <pc:sldMkLst>
          <pc:docMk/>
          <pc:sldMk cId="0" sldId="274"/>
        </pc:sldMkLst>
        <pc:picChg chg="add mod">
          <ac:chgData name="Wael Bakhaty" userId="1f96699e-ff85-403c-b3b7-37e30d95f44d" providerId="ADAL" clId="{5DA71CCC-B8EF-4C6A-A213-E02BF2ACC908}" dt="2023-10-27T12:04:44.529" v="116"/>
          <ac:picMkLst>
            <pc:docMk/>
            <pc:sldMk cId="0" sldId="274"/>
            <ac:picMk id="2" creationId="{E22E9A03-935D-D4A3-BB88-9D9C19C54875}"/>
          </ac:picMkLst>
        </pc:picChg>
      </pc:sldChg>
      <pc:sldChg chg="addSp modSp">
        <pc:chgData name="Wael Bakhaty" userId="1f96699e-ff85-403c-b3b7-37e30d95f44d" providerId="ADAL" clId="{5DA71CCC-B8EF-4C6A-A213-E02BF2ACC908}" dt="2023-10-27T12:04:44.538" v="117"/>
        <pc:sldMkLst>
          <pc:docMk/>
          <pc:sldMk cId="0" sldId="275"/>
        </pc:sldMkLst>
        <pc:picChg chg="add mod">
          <ac:chgData name="Wael Bakhaty" userId="1f96699e-ff85-403c-b3b7-37e30d95f44d" providerId="ADAL" clId="{5DA71CCC-B8EF-4C6A-A213-E02BF2ACC908}" dt="2023-10-27T12:04:44.538" v="117"/>
          <ac:picMkLst>
            <pc:docMk/>
            <pc:sldMk cId="0" sldId="275"/>
            <ac:picMk id="2" creationId="{918CCB2A-2BED-7606-894B-A1917933E305}"/>
          </ac:picMkLst>
        </pc:picChg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76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77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78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79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80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81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82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83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84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85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86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87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88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89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90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91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92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93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94"/>
        </pc:sldMkLst>
      </pc:sldChg>
      <pc:sldChg chg="del">
        <pc:chgData name="Wael Bakhaty" userId="1f96699e-ff85-403c-b3b7-37e30d95f44d" providerId="ADAL" clId="{5DA71CCC-B8EF-4C6A-A213-E02BF2ACC908}" dt="2023-10-27T12:04:59.434" v="118" actId="47"/>
        <pc:sldMkLst>
          <pc:docMk/>
          <pc:sldMk cId="0" sldId="295"/>
        </pc:sldMkLst>
      </pc:sldChg>
      <pc:sldChg chg="addSp modSp mod">
        <pc:chgData name="Wael Bakhaty" userId="1f96699e-ff85-403c-b3b7-37e30d95f44d" providerId="ADAL" clId="{5DA71CCC-B8EF-4C6A-A213-E02BF2ACC908}" dt="2023-10-27T12:05:11.010" v="120" actId="1076"/>
        <pc:sldMkLst>
          <pc:docMk/>
          <pc:sldMk cId="0" sldId="296"/>
        </pc:sldMkLst>
        <pc:picChg chg="add mod">
          <ac:chgData name="Wael Bakhaty" userId="1f96699e-ff85-403c-b3b7-37e30d95f44d" providerId="ADAL" clId="{5DA71CCC-B8EF-4C6A-A213-E02BF2ACC908}" dt="2023-10-27T12:05:11.010" v="120" actId="1076"/>
          <ac:picMkLst>
            <pc:docMk/>
            <pc:sldMk cId="0" sldId="296"/>
            <ac:picMk id="2" creationId="{14423BF0-97CE-C86C-45E3-F69B2C44969E}"/>
          </ac:picMkLst>
        </pc:picChg>
      </pc:sldChg>
      <pc:sldChg chg="addSp modSp mod">
        <pc:chgData name="Wael Bakhaty" userId="1f96699e-ff85-403c-b3b7-37e30d95f44d" providerId="ADAL" clId="{5DA71CCC-B8EF-4C6A-A213-E02BF2ACC908}" dt="2023-10-27T12:05:15.132" v="122" actId="1076"/>
        <pc:sldMkLst>
          <pc:docMk/>
          <pc:sldMk cId="0" sldId="297"/>
        </pc:sldMkLst>
        <pc:picChg chg="add mod">
          <ac:chgData name="Wael Bakhaty" userId="1f96699e-ff85-403c-b3b7-37e30d95f44d" providerId="ADAL" clId="{5DA71CCC-B8EF-4C6A-A213-E02BF2ACC908}" dt="2023-10-27T12:05:15.132" v="122" actId="1076"/>
          <ac:picMkLst>
            <pc:docMk/>
            <pc:sldMk cId="0" sldId="297"/>
            <ac:picMk id="2" creationId="{EFA13DDF-B466-B3F8-353B-EED2017FF9B7}"/>
          </ac:picMkLst>
        </pc:picChg>
      </pc:sldChg>
      <pc:sldChg chg="addSp modSp modNotes">
        <pc:chgData name="Wael Bakhaty" userId="1f96699e-ff85-403c-b3b7-37e30d95f44d" providerId="ADAL" clId="{5DA71CCC-B8EF-4C6A-A213-E02BF2ACC908}" dt="2023-10-27T12:05:25.203" v="123"/>
        <pc:sldMkLst>
          <pc:docMk/>
          <pc:sldMk cId="0" sldId="298"/>
        </pc:sldMkLst>
        <pc:picChg chg="add mod">
          <ac:chgData name="Wael Bakhaty" userId="1f96699e-ff85-403c-b3b7-37e30d95f44d" providerId="ADAL" clId="{5DA71CCC-B8EF-4C6A-A213-E02BF2ACC908}" dt="2023-10-27T12:05:25.203" v="123"/>
          <ac:picMkLst>
            <pc:docMk/>
            <pc:sldMk cId="0" sldId="298"/>
            <ac:picMk id="2" creationId="{640142AE-055C-DD60-7FDD-0EE4B61ECD29}"/>
          </ac:picMkLst>
        </pc:picChg>
      </pc:sldChg>
      <pc:sldChg chg="addSp modSp">
        <pc:chgData name="Wael Bakhaty" userId="1f96699e-ff85-403c-b3b7-37e30d95f44d" providerId="ADAL" clId="{5DA71CCC-B8EF-4C6A-A213-E02BF2ACC908}" dt="2023-10-27T12:05:40.186" v="124"/>
        <pc:sldMkLst>
          <pc:docMk/>
          <pc:sldMk cId="0" sldId="299"/>
        </pc:sldMkLst>
        <pc:picChg chg="add mod">
          <ac:chgData name="Wael Bakhaty" userId="1f96699e-ff85-403c-b3b7-37e30d95f44d" providerId="ADAL" clId="{5DA71CCC-B8EF-4C6A-A213-E02BF2ACC908}" dt="2023-10-27T12:05:40.186" v="124"/>
          <ac:picMkLst>
            <pc:docMk/>
            <pc:sldMk cId="0" sldId="299"/>
            <ac:picMk id="2" creationId="{DD1CEE2E-78F2-B8A1-186B-FC29E86CE31F}"/>
          </ac:picMkLst>
        </pc:picChg>
      </pc:sldChg>
      <pc:sldChg chg="addSp modSp">
        <pc:chgData name="Wael Bakhaty" userId="1f96699e-ff85-403c-b3b7-37e30d95f44d" providerId="ADAL" clId="{5DA71CCC-B8EF-4C6A-A213-E02BF2ACC908}" dt="2023-10-27T12:05:40.772" v="125"/>
        <pc:sldMkLst>
          <pc:docMk/>
          <pc:sldMk cId="0" sldId="300"/>
        </pc:sldMkLst>
        <pc:picChg chg="add mod">
          <ac:chgData name="Wael Bakhaty" userId="1f96699e-ff85-403c-b3b7-37e30d95f44d" providerId="ADAL" clId="{5DA71CCC-B8EF-4C6A-A213-E02BF2ACC908}" dt="2023-10-27T12:05:40.772" v="125"/>
          <ac:picMkLst>
            <pc:docMk/>
            <pc:sldMk cId="0" sldId="300"/>
            <ac:picMk id="2" creationId="{11F0E158-CB16-021D-503F-D024F3F54394}"/>
          </ac:picMkLst>
        </pc:picChg>
      </pc:sldChg>
      <pc:sldChg chg="addSp modSp add del mod">
        <pc:chgData name="Wael Bakhaty" userId="1f96699e-ff85-403c-b3b7-37e30d95f44d" providerId="ADAL" clId="{5DA71CCC-B8EF-4C6A-A213-E02BF2ACC908}" dt="2023-10-27T12:06:08.756" v="130" actId="47"/>
        <pc:sldMkLst>
          <pc:docMk/>
          <pc:sldMk cId="0" sldId="301"/>
        </pc:sldMkLst>
        <pc:picChg chg="add mod">
          <ac:chgData name="Wael Bakhaty" userId="1f96699e-ff85-403c-b3b7-37e30d95f44d" providerId="ADAL" clId="{5DA71CCC-B8EF-4C6A-A213-E02BF2ACC908}" dt="2023-10-27T12:05:49.985" v="127" actId="1076"/>
          <ac:picMkLst>
            <pc:docMk/>
            <pc:sldMk cId="0" sldId="301"/>
            <ac:picMk id="2" creationId="{F9896D24-33D8-5066-4C9C-9D04C0201609}"/>
          </ac:picMkLst>
        </pc:picChg>
      </pc:sldChg>
      <pc:sldChg chg="addSp modSp">
        <pc:chgData name="Wael Bakhaty" userId="1f96699e-ff85-403c-b3b7-37e30d95f44d" providerId="ADAL" clId="{5DA71CCC-B8EF-4C6A-A213-E02BF2ACC908}" dt="2023-10-27T12:07:20.996" v="143"/>
        <pc:sldMkLst>
          <pc:docMk/>
          <pc:sldMk cId="0" sldId="302"/>
        </pc:sldMkLst>
        <pc:picChg chg="add mod">
          <ac:chgData name="Wael Bakhaty" userId="1f96699e-ff85-403c-b3b7-37e30d95f44d" providerId="ADAL" clId="{5DA71CCC-B8EF-4C6A-A213-E02BF2ACC908}" dt="2023-10-27T12:07:20.996" v="143"/>
          <ac:picMkLst>
            <pc:docMk/>
            <pc:sldMk cId="0" sldId="302"/>
            <ac:picMk id="2" creationId="{2FA9DD2D-8ECA-BEEA-7D91-1C39DE77ED7F}"/>
          </ac:picMkLst>
        </pc:picChg>
      </pc:sldChg>
      <pc:sldChg chg="del">
        <pc:chgData name="Wael Bakhaty" userId="1f96699e-ff85-403c-b3b7-37e30d95f44d" providerId="ADAL" clId="{5DA71CCC-B8EF-4C6A-A213-E02BF2ACC908}" dt="2023-10-27T12:06:25.418" v="131" actId="47"/>
        <pc:sldMkLst>
          <pc:docMk/>
          <pc:sldMk cId="0" sldId="303"/>
        </pc:sldMkLst>
      </pc:sldChg>
      <pc:sldChg chg="del">
        <pc:chgData name="Wael Bakhaty" userId="1f96699e-ff85-403c-b3b7-37e30d95f44d" providerId="ADAL" clId="{5DA71CCC-B8EF-4C6A-A213-E02BF2ACC908}" dt="2023-10-27T12:06:30.231" v="132" actId="47"/>
        <pc:sldMkLst>
          <pc:docMk/>
          <pc:sldMk cId="0" sldId="304"/>
        </pc:sldMkLst>
      </pc:sldChg>
      <pc:sldChg chg="addSp modSp">
        <pc:chgData name="Wael Bakhaty" userId="1f96699e-ff85-403c-b3b7-37e30d95f44d" providerId="ADAL" clId="{5DA71CCC-B8EF-4C6A-A213-E02BF2ACC908}" dt="2023-10-27T12:07:17.982" v="142"/>
        <pc:sldMkLst>
          <pc:docMk/>
          <pc:sldMk cId="0" sldId="305"/>
        </pc:sldMkLst>
        <pc:picChg chg="add mod">
          <ac:chgData name="Wael Bakhaty" userId="1f96699e-ff85-403c-b3b7-37e30d95f44d" providerId="ADAL" clId="{5DA71CCC-B8EF-4C6A-A213-E02BF2ACC908}" dt="2023-10-27T12:07:17.982" v="142"/>
          <ac:picMkLst>
            <pc:docMk/>
            <pc:sldMk cId="0" sldId="305"/>
            <ac:picMk id="2" creationId="{C97CB7DF-C94D-FA52-97EE-CA33287BA76E}"/>
          </ac:picMkLst>
        </pc:picChg>
      </pc:sldChg>
      <pc:sldChg chg="addSp modSp">
        <pc:chgData name="Wael Bakhaty" userId="1f96699e-ff85-403c-b3b7-37e30d95f44d" providerId="ADAL" clId="{5DA71CCC-B8EF-4C6A-A213-E02BF2ACC908}" dt="2023-10-27T12:07:16.865" v="141"/>
        <pc:sldMkLst>
          <pc:docMk/>
          <pc:sldMk cId="0" sldId="306"/>
        </pc:sldMkLst>
        <pc:picChg chg="add mod">
          <ac:chgData name="Wael Bakhaty" userId="1f96699e-ff85-403c-b3b7-37e30d95f44d" providerId="ADAL" clId="{5DA71CCC-B8EF-4C6A-A213-E02BF2ACC908}" dt="2023-10-27T12:07:16.865" v="141"/>
          <ac:picMkLst>
            <pc:docMk/>
            <pc:sldMk cId="0" sldId="306"/>
            <ac:picMk id="2" creationId="{AB6E38DB-1E7A-DC6C-D16D-7E44B5088F1B}"/>
          </ac:picMkLst>
        </pc:picChg>
      </pc:sldChg>
      <pc:sldChg chg="addSp modSp mod">
        <pc:chgData name="Wael Bakhaty" userId="1f96699e-ff85-403c-b3b7-37e30d95f44d" providerId="ADAL" clId="{5DA71CCC-B8EF-4C6A-A213-E02BF2ACC908}" dt="2023-10-27T12:07:16.004" v="140" actId="1076"/>
        <pc:sldMkLst>
          <pc:docMk/>
          <pc:sldMk cId="0" sldId="307"/>
        </pc:sldMkLst>
        <pc:picChg chg="add mod">
          <ac:chgData name="Wael Bakhaty" userId="1f96699e-ff85-403c-b3b7-37e30d95f44d" providerId="ADAL" clId="{5DA71CCC-B8EF-4C6A-A213-E02BF2ACC908}" dt="2023-10-27T12:07:16.004" v="140" actId="1076"/>
          <ac:picMkLst>
            <pc:docMk/>
            <pc:sldMk cId="0" sldId="307"/>
            <ac:picMk id="2" creationId="{3D5001C2-9EA7-2875-E2B6-35E025BDEDCE}"/>
          </ac:picMkLst>
        </pc:picChg>
      </pc:sldChg>
      <pc:sldChg chg="addSp modSp mod">
        <pc:chgData name="Wael Bakhaty" userId="1f96699e-ff85-403c-b3b7-37e30d95f44d" providerId="ADAL" clId="{5DA71CCC-B8EF-4C6A-A213-E02BF2ACC908}" dt="2023-10-27T12:07:11.272" v="138" actId="1076"/>
        <pc:sldMkLst>
          <pc:docMk/>
          <pc:sldMk cId="0" sldId="308"/>
        </pc:sldMkLst>
        <pc:picChg chg="add mod">
          <ac:chgData name="Wael Bakhaty" userId="1f96699e-ff85-403c-b3b7-37e30d95f44d" providerId="ADAL" clId="{5DA71CCC-B8EF-4C6A-A213-E02BF2ACC908}" dt="2023-10-27T12:07:11.272" v="138" actId="1076"/>
          <ac:picMkLst>
            <pc:docMk/>
            <pc:sldMk cId="0" sldId="308"/>
            <ac:picMk id="2" creationId="{FB27EB0F-B68F-DB1F-883D-A92E2171E9AB}"/>
          </ac:picMkLst>
        </pc:picChg>
      </pc:sldChg>
      <pc:sldChg chg="addSp modSp">
        <pc:chgData name="Wael Bakhaty" userId="1f96699e-ff85-403c-b3b7-37e30d95f44d" providerId="ADAL" clId="{5DA71CCC-B8EF-4C6A-A213-E02BF2ACC908}" dt="2023-10-27T12:07:07.749" v="136"/>
        <pc:sldMkLst>
          <pc:docMk/>
          <pc:sldMk cId="0" sldId="309"/>
        </pc:sldMkLst>
        <pc:picChg chg="add mod">
          <ac:chgData name="Wael Bakhaty" userId="1f96699e-ff85-403c-b3b7-37e30d95f44d" providerId="ADAL" clId="{5DA71CCC-B8EF-4C6A-A213-E02BF2ACC908}" dt="2023-10-27T12:07:07.749" v="136"/>
          <ac:picMkLst>
            <pc:docMk/>
            <pc:sldMk cId="0" sldId="309"/>
            <ac:picMk id="2" creationId="{800ED2D5-169B-310A-A324-44D45C4D390A}"/>
          </ac:picMkLst>
        </pc:picChg>
      </pc:sldChg>
      <pc:sldChg chg="addSp modSp">
        <pc:chgData name="Wael Bakhaty" userId="1f96699e-ff85-403c-b3b7-37e30d95f44d" providerId="ADAL" clId="{5DA71CCC-B8EF-4C6A-A213-E02BF2ACC908}" dt="2023-10-27T12:07:06.563" v="135"/>
        <pc:sldMkLst>
          <pc:docMk/>
          <pc:sldMk cId="0" sldId="310"/>
        </pc:sldMkLst>
        <pc:picChg chg="add mod">
          <ac:chgData name="Wael Bakhaty" userId="1f96699e-ff85-403c-b3b7-37e30d95f44d" providerId="ADAL" clId="{5DA71CCC-B8EF-4C6A-A213-E02BF2ACC908}" dt="2023-10-27T12:07:06.563" v="135"/>
          <ac:picMkLst>
            <pc:docMk/>
            <pc:sldMk cId="0" sldId="310"/>
            <ac:picMk id="2" creationId="{0DCA058E-DC65-E767-8DC0-A4E8DBD9E001}"/>
          </ac:picMkLst>
        </pc:picChg>
      </pc:sldChg>
      <pc:sldChg chg="addSp delSp modSp mod">
        <pc:chgData name="Wael Bakhaty" userId="1f96699e-ff85-403c-b3b7-37e30d95f44d" providerId="ADAL" clId="{5DA71CCC-B8EF-4C6A-A213-E02BF2ACC908}" dt="2023-10-27T12:07:04.507" v="134" actId="1076"/>
        <pc:sldMkLst>
          <pc:docMk/>
          <pc:sldMk cId="0" sldId="314"/>
        </pc:sldMkLst>
        <pc:spChg chg="add del">
          <ac:chgData name="Wael Bakhaty" userId="1f96699e-ff85-403c-b3b7-37e30d95f44d" providerId="ADAL" clId="{5DA71CCC-B8EF-4C6A-A213-E02BF2ACC908}" dt="2023-10-27T11:56:24.212" v="3" actId="478"/>
          <ac:spMkLst>
            <pc:docMk/>
            <pc:sldMk cId="0" sldId="314"/>
            <ac:spMk id="1161" creationId="{00000000-0000-0000-0000-000000000000}"/>
          </ac:spMkLst>
        </pc:spChg>
        <pc:spChg chg="add del">
          <ac:chgData name="Wael Bakhaty" userId="1f96699e-ff85-403c-b3b7-37e30d95f44d" providerId="ADAL" clId="{5DA71CCC-B8EF-4C6A-A213-E02BF2ACC908}" dt="2023-10-27T11:56:24.212" v="3" actId="478"/>
          <ac:spMkLst>
            <pc:docMk/>
            <pc:sldMk cId="0" sldId="314"/>
            <ac:spMk id="1162" creationId="{00000000-0000-0000-0000-000000000000}"/>
          </ac:spMkLst>
        </pc:spChg>
        <pc:spChg chg="add del">
          <ac:chgData name="Wael Bakhaty" userId="1f96699e-ff85-403c-b3b7-37e30d95f44d" providerId="ADAL" clId="{5DA71CCC-B8EF-4C6A-A213-E02BF2ACC908}" dt="2023-10-27T11:56:24.212" v="3" actId="478"/>
          <ac:spMkLst>
            <pc:docMk/>
            <pc:sldMk cId="0" sldId="314"/>
            <ac:spMk id="1163" creationId="{00000000-0000-0000-0000-000000000000}"/>
          </ac:spMkLst>
        </pc:spChg>
        <pc:spChg chg="add del">
          <ac:chgData name="Wael Bakhaty" userId="1f96699e-ff85-403c-b3b7-37e30d95f44d" providerId="ADAL" clId="{5DA71CCC-B8EF-4C6A-A213-E02BF2ACC908}" dt="2023-10-27T11:56:24.212" v="3" actId="478"/>
          <ac:spMkLst>
            <pc:docMk/>
            <pc:sldMk cId="0" sldId="314"/>
            <ac:spMk id="1165" creationId="{00000000-0000-0000-0000-000000000000}"/>
          </ac:spMkLst>
        </pc:spChg>
        <pc:picChg chg="add mod">
          <ac:chgData name="Wael Bakhaty" userId="1f96699e-ff85-403c-b3b7-37e30d95f44d" providerId="ADAL" clId="{5DA71CCC-B8EF-4C6A-A213-E02BF2ACC908}" dt="2023-10-27T12:07:04.507" v="134" actId="1076"/>
          <ac:picMkLst>
            <pc:docMk/>
            <pc:sldMk cId="0" sldId="314"/>
            <ac:picMk id="2" creationId="{5001F83B-4CF3-FDC1-70EC-B1D20C78F22F}"/>
          </ac:picMkLst>
        </pc:picChg>
        <pc:picChg chg="del">
          <ac:chgData name="Wael Bakhaty" userId="1f96699e-ff85-403c-b3b7-37e30d95f44d" providerId="ADAL" clId="{5DA71CCC-B8EF-4C6A-A213-E02BF2ACC908}" dt="2023-10-27T11:56:16.500" v="0" actId="478"/>
          <ac:picMkLst>
            <pc:docMk/>
            <pc:sldMk cId="0" sldId="314"/>
            <ac:picMk id="1160" creationId="{00000000-0000-0000-0000-000000000000}"/>
          </ac:picMkLst>
        </pc:picChg>
        <pc:picChg chg="add del">
          <ac:chgData name="Wael Bakhaty" userId="1f96699e-ff85-403c-b3b7-37e30d95f44d" providerId="ADAL" clId="{5DA71CCC-B8EF-4C6A-A213-E02BF2ACC908}" dt="2023-10-27T11:56:22.550" v="2" actId="478"/>
          <ac:picMkLst>
            <pc:docMk/>
            <pc:sldMk cId="0" sldId="314"/>
            <ac:picMk id="1164" creationId="{00000000-0000-0000-0000-000000000000}"/>
          </ac:picMkLst>
        </pc:picChg>
      </pc:sldChg>
      <pc:sldChg chg="addSp modSp">
        <pc:chgData name="Wael Bakhaty" userId="1f96699e-ff85-403c-b3b7-37e30d95f44d" providerId="ADAL" clId="{5DA71CCC-B8EF-4C6A-A213-E02BF2ACC908}" dt="2023-10-27T12:04:04.052" v="95"/>
        <pc:sldMkLst>
          <pc:docMk/>
          <pc:sldMk cId="0" sldId="324"/>
        </pc:sldMkLst>
        <pc:picChg chg="add mod">
          <ac:chgData name="Wael Bakhaty" userId="1f96699e-ff85-403c-b3b7-37e30d95f44d" providerId="ADAL" clId="{5DA71CCC-B8EF-4C6A-A213-E02BF2ACC908}" dt="2023-10-27T12:04:04.052" v="95"/>
          <ac:picMkLst>
            <pc:docMk/>
            <pc:sldMk cId="0" sldId="324"/>
            <ac:picMk id="3" creationId="{4B1F7165-CDE7-23B9-FAD8-871EC2F7B138}"/>
          </ac:picMkLst>
        </pc:picChg>
      </pc:sldChg>
      <pc:sldChg chg="addSp modSp">
        <pc:chgData name="Wael Bakhaty" userId="1f96699e-ff85-403c-b3b7-37e30d95f44d" providerId="ADAL" clId="{5DA71CCC-B8EF-4C6A-A213-E02BF2ACC908}" dt="2023-10-27T12:04:04.494" v="96"/>
        <pc:sldMkLst>
          <pc:docMk/>
          <pc:sldMk cId="0" sldId="325"/>
        </pc:sldMkLst>
        <pc:picChg chg="add mod">
          <ac:chgData name="Wael Bakhaty" userId="1f96699e-ff85-403c-b3b7-37e30d95f44d" providerId="ADAL" clId="{5DA71CCC-B8EF-4C6A-A213-E02BF2ACC908}" dt="2023-10-27T12:04:04.494" v="96"/>
          <ac:picMkLst>
            <pc:docMk/>
            <pc:sldMk cId="0" sldId="325"/>
            <ac:picMk id="2" creationId="{742D8821-1A8B-7B10-1CC9-3F78AF92D393}"/>
          </ac:picMkLst>
        </pc:picChg>
      </pc:sldChg>
      <pc:sldChg chg="addSp delSp modSp">
        <pc:chgData name="Wael Bakhaty" userId="1f96699e-ff85-403c-b3b7-37e30d95f44d" providerId="ADAL" clId="{5DA71CCC-B8EF-4C6A-A213-E02BF2ACC908}" dt="2023-10-27T12:04:11.423" v="101"/>
        <pc:sldMkLst>
          <pc:docMk/>
          <pc:sldMk cId="0" sldId="326"/>
        </pc:sldMkLst>
        <pc:picChg chg="add mod">
          <ac:chgData name="Wael Bakhaty" userId="1f96699e-ff85-403c-b3b7-37e30d95f44d" providerId="ADAL" clId="{5DA71CCC-B8EF-4C6A-A213-E02BF2ACC908}" dt="2023-10-27T12:04:04.985" v="97"/>
          <ac:picMkLst>
            <pc:docMk/>
            <pc:sldMk cId="0" sldId="326"/>
            <ac:picMk id="3" creationId="{52E598B6-5E7E-5487-AF0D-F5BC420372D7}"/>
          </ac:picMkLst>
        </pc:picChg>
        <pc:picChg chg="add del mod">
          <ac:chgData name="Wael Bakhaty" userId="1f96699e-ff85-403c-b3b7-37e30d95f44d" providerId="ADAL" clId="{5DA71CCC-B8EF-4C6A-A213-E02BF2ACC908}" dt="2023-10-27T12:04:11.423" v="101"/>
          <ac:picMkLst>
            <pc:docMk/>
            <pc:sldMk cId="0" sldId="326"/>
            <ac:picMk id="4" creationId="{E3BD6583-B0D2-0D87-2FBC-E586A04BFC32}"/>
          </ac:picMkLst>
        </pc:picChg>
      </pc:sldChg>
      <pc:sldChg chg="addSp delSp modSp mod">
        <pc:chgData name="Wael Bakhaty" userId="1f96699e-ff85-403c-b3b7-37e30d95f44d" providerId="ADAL" clId="{5DA71CCC-B8EF-4C6A-A213-E02BF2ACC908}" dt="2023-10-27T12:04:15.626" v="103" actId="1076"/>
        <pc:sldMkLst>
          <pc:docMk/>
          <pc:sldMk cId="0" sldId="327"/>
        </pc:sldMkLst>
        <pc:picChg chg="add del mod">
          <ac:chgData name="Wael Bakhaty" userId="1f96699e-ff85-403c-b3b7-37e30d95f44d" providerId="ADAL" clId="{5DA71CCC-B8EF-4C6A-A213-E02BF2ACC908}" dt="2023-10-27T12:04:11.021" v="100"/>
          <ac:picMkLst>
            <pc:docMk/>
            <pc:sldMk cId="0" sldId="327"/>
            <ac:picMk id="2" creationId="{85E5748C-0375-BC14-86B9-53A15AEC2050}"/>
          </ac:picMkLst>
        </pc:picChg>
        <pc:picChg chg="add mod">
          <ac:chgData name="Wael Bakhaty" userId="1f96699e-ff85-403c-b3b7-37e30d95f44d" providerId="ADAL" clId="{5DA71CCC-B8EF-4C6A-A213-E02BF2ACC908}" dt="2023-10-27T12:04:15.626" v="103" actId="1076"/>
          <ac:picMkLst>
            <pc:docMk/>
            <pc:sldMk cId="0" sldId="327"/>
            <ac:picMk id="3" creationId="{B524E4FA-2823-FDA4-CC0C-EF468944CCAE}"/>
          </ac:picMkLst>
        </pc:picChg>
      </pc:sldChg>
      <pc:sldChg chg="addSp modSp">
        <pc:chgData name="Wael Bakhaty" userId="1f96699e-ff85-403c-b3b7-37e30d95f44d" providerId="ADAL" clId="{5DA71CCC-B8EF-4C6A-A213-E02BF2ACC908}" dt="2023-10-27T12:04:16.642" v="104"/>
        <pc:sldMkLst>
          <pc:docMk/>
          <pc:sldMk cId="0" sldId="328"/>
        </pc:sldMkLst>
        <pc:picChg chg="add mod">
          <ac:chgData name="Wael Bakhaty" userId="1f96699e-ff85-403c-b3b7-37e30d95f44d" providerId="ADAL" clId="{5DA71CCC-B8EF-4C6A-A213-E02BF2ACC908}" dt="2023-10-27T12:04:16.642" v="104"/>
          <ac:picMkLst>
            <pc:docMk/>
            <pc:sldMk cId="0" sldId="328"/>
            <ac:picMk id="3" creationId="{76FE7D0D-0D8D-69B0-FEEF-9AE95D691AB4}"/>
          </ac:picMkLst>
        </pc:picChg>
      </pc:sldChg>
      <pc:sldChg chg="addSp modSp mod">
        <pc:chgData name="Wael Bakhaty" userId="1f96699e-ff85-403c-b3b7-37e30d95f44d" providerId="ADAL" clId="{5DA71CCC-B8EF-4C6A-A213-E02BF2ACC908}" dt="2023-10-27T12:04:20.762" v="106" actId="1076"/>
        <pc:sldMkLst>
          <pc:docMk/>
          <pc:sldMk cId="0" sldId="329"/>
        </pc:sldMkLst>
        <pc:picChg chg="add mod">
          <ac:chgData name="Wael Bakhaty" userId="1f96699e-ff85-403c-b3b7-37e30d95f44d" providerId="ADAL" clId="{5DA71CCC-B8EF-4C6A-A213-E02BF2ACC908}" dt="2023-10-27T12:04:20.762" v="106" actId="1076"/>
          <ac:picMkLst>
            <pc:docMk/>
            <pc:sldMk cId="0" sldId="329"/>
            <ac:picMk id="2" creationId="{388AB839-3B1F-0909-5C49-AED681A683DD}"/>
          </ac:picMkLst>
        </pc:picChg>
      </pc:sldChg>
      <pc:sldChg chg="addSp modSp">
        <pc:chgData name="Wael Bakhaty" userId="1f96699e-ff85-403c-b3b7-37e30d95f44d" providerId="ADAL" clId="{5DA71CCC-B8EF-4C6A-A213-E02BF2ACC908}" dt="2023-10-27T12:04:21.948" v="107"/>
        <pc:sldMkLst>
          <pc:docMk/>
          <pc:sldMk cId="0" sldId="330"/>
        </pc:sldMkLst>
        <pc:picChg chg="add mod">
          <ac:chgData name="Wael Bakhaty" userId="1f96699e-ff85-403c-b3b7-37e30d95f44d" providerId="ADAL" clId="{5DA71CCC-B8EF-4C6A-A213-E02BF2ACC908}" dt="2023-10-27T12:04:21.948" v="107"/>
          <ac:picMkLst>
            <pc:docMk/>
            <pc:sldMk cId="0" sldId="330"/>
            <ac:picMk id="3" creationId="{E2ED0F23-306A-1B68-7075-213F09D5E1E8}"/>
          </ac:picMkLst>
        </pc:picChg>
      </pc:sldChg>
      <pc:sldChg chg="addSp delSp modSp mod">
        <pc:chgData name="Wael Bakhaty" userId="1f96699e-ff85-403c-b3b7-37e30d95f44d" providerId="ADAL" clId="{5DA71CCC-B8EF-4C6A-A213-E02BF2ACC908}" dt="2023-10-27T12:04:30.221" v="110" actId="478"/>
        <pc:sldMkLst>
          <pc:docMk/>
          <pc:sldMk cId="0" sldId="331"/>
        </pc:sldMkLst>
        <pc:picChg chg="add del mod">
          <ac:chgData name="Wael Bakhaty" userId="1f96699e-ff85-403c-b3b7-37e30d95f44d" providerId="ADAL" clId="{5DA71CCC-B8EF-4C6A-A213-E02BF2ACC908}" dt="2023-10-27T12:04:30.221" v="110" actId="478"/>
          <ac:picMkLst>
            <pc:docMk/>
            <pc:sldMk cId="0" sldId="331"/>
            <ac:picMk id="3" creationId="{5AE64FE3-AABF-1C9F-399F-E69A46CA78E6}"/>
          </ac:picMkLst>
        </pc:picChg>
      </pc:sldChg>
      <pc:sldMasterChg chg="addSp delSp modSp mod">
        <pc:chgData name="Wael Bakhaty" userId="1f96699e-ff85-403c-b3b7-37e30d95f44d" providerId="ADAL" clId="{5DA71CCC-B8EF-4C6A-A213-E02BF2ACC908}" dt="2023-10-27T12:00:13.890" v="31" actId="478"/>
        <pc:sldMasterMkLst>
          <pc:docMk/>
          <pc:sldMasterMk cId="0" sldId="2147483742"/>
        </pc:sldMasterMkLst>
        <pc:picChg chg="add del mod modCrop">
          <ac:chgData name="Wael Bakhaty" userId="1f96699e-ff85-403c-b3b7-37e30d95f44d" providerId="ADAL" clId="{5DA71CCC-B8EF-4C6A-A213-E02BF2ACC908}" dt="2023-10-27T12:00:13.890" v="31" actId="478"/>
          <ac:picMkLst>
            <pc:docMk/>
            <pc:sldMasterMk cId="0" sldId="2147483742"/>
            <ac:picMk id="3" creationId="{CE1E341C-A500-E961-B4E1-8EA563D6B0DE}"/>
          </ac:picMkLst>
        </pc:picChg>
      </pc:sldMasterChg>
      <pc:sldMasterChg chg="del delSldLayout">
        <pc:chgData name="Wael Bakhaty" userId="1f96699e-ff85-403c-b3b7-37e30d95f44d" providerId="ADAL" clId="{5DA71CCC-B8EF-4C6A-A213-E02BF2ACC908}" dt="2023-10-27T12:06:25.418" v="131" actId="47"/>
        <pc:sldMasterMkLst>
          <pc:docMk/>
          <pc:sldMasterMk cId="0" sldId="2147483746"/>
        </pc:sldMasterMkLst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689"/>
          </pc:sldLayoutMkLst>
        </pc:sldLayoutChg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690"/>
          </pc:sldLayoutMkLst>
        </pc:sldLayoutChg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691"/>
          </pc:sldLayoutMkLst>
        </pc:sldLayoutChg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692"/>
          </pc:sldLayoutMkLst>
        </pc:sldLayoutChg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693"/>
          </pc:sldLayoutMkLst>
        </pc:sldLayoutChg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694"/>
          </pc:sldLayoutMkLst>
        </pc:sldLayoutChg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695"/>
          </pc:sldLayoutMkLst>
        </pc:sldLayoutChg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696"/>
          </pc:sldLayoutMkLst>
        </pc:sldLayoutChg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697"/>
          </pc:sldLayoutMkLst>
        </pc:sldLayoutChg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698"/>
          </pc:sldLayoutMkLst>
        </pc:sldLayoutChg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699"/>
          </pc:sldLayoutMkLst>
        </pc:sldLayoutChg>
        <pc:sldLayoutChg chg="del">
          <pc:chgData name="Wael Bakhaty" userId="1f96699e-ff85-403c-b3b7-37e30d95f44d" providerId="ADAL" clId="{5DA71CCC-B8EF-4C6A-A213-E02BF2ACC908}" dt="2023-10-27T12:06:25.418" v="131" actId="47"/>
          <pc:sldLayoutMkLst>
            <pc:docMk/>
            <pc:sldMasterMk cId="0" sldId="2147483746"/>
            <pc:sldLayoutMk cId="0" sldId="2147483700"/>
          </pc:sldLayoutMkLst>
        </pc:sldLayoutChg>
      </pc:sldMasterChg>
      <pc:sldMasterChg chg="del delSldLayout">
        <pc:chgData name="Wael Bakhaty" userId="1f96699e-ff85-403c-b3b7-37e30d95f44d" providerId="ADAL" clId="{5DA71CCC-B8EF-4C6A-A213-E02BF2ACC908}" dt="2023-10-27T12:04:59.434" v="118" actId="47"/>
        <pc:sldMasterMkLst>
          <pc:docMk/>
          <pc:sldMasterMk cId="0" sldId="2147483748"/>
        </pc:sldMasterMkLst>
        <pc:sldLayoutChg chg="del">
          <pc:chgData name="Wael Bakhaty" userId="1f96699e-ff85-403c-b3b7-37e30d95f44d" providerId="ADAL" clId="{5DA71CCC-B8EF-4C6A-A213-E02BF2ACC908}" dt="2023-10-27T12:04:59.434" v="118" actId="47"/>
          <pc:sldLayoutMkLst>
            <pc:docMk/>
            <pc:sldMasterMk cId="0" sldId="2147483748"/>
            <pc:sldLayoutMk cId="0" sldId="2147483713"/>
          </pc:sldLayoutMkLst>
        </pc:sldLayoutChg>
        <pc:sldLayoutChg chg="del">
          <pc:chgData name="Wael Bakhaty" userId="1f96699e-ff85-403c-b3b7-37e30d95f44d" providerId="ADAL" clId="{5DA71CCC-B8EF-4C6A-A213-E02BF2ACC908}" dt="2023-10-27T12:04:59.434" v="118" actId="47"/>
          <pc:sldLayoutMkLst>
            <pc:docMk/>
            <pc:sldMasterMk cId="0" sldId="2147483748"/>
            <pc:sldLayoutMk cId="0" sldId="2147483714"/>
          </pc:sldLayoutMkLst>
        </pc:sldLayoutChg>
        <pc:sldLayoutChg chg="del">
          <pc:chgData name="Wael Bakhaty" userId="1f96699e-ff85-403c-b3b7-37e30d95f44d" providerId="ADAL" clId="{5DA71CCC-B8EF-4C6A-A213-E02BF2ACC908}" dt="2023-10-27T12:04:59.434" v="118" actId="47"/>
          <pc:sldLayoutMkLst>
            <pc:docMk/>
            <pc:sldMasterMk cId="0" sldId="2147483748"/>
            <pc:sldLayoutMk cId="0" sldId="2147483715"/>
          </pc:sldLayoutMkLst>
        </pc:sldLayoutChg>
        <pc:sldLayoutChg chg="del">
          <pc:chgData name="Wael Bakhaty" userId="1f96699e-ff85-403c-b3b7-37e30d95f44d" providerId="ADAL" clId="{5DA71CCC-B8EF-4C6A-A213-E02BF2ACC908}" dt="2023-10-27T12:04:59.434" v="118" actId="47"/>
          <pc:sldLayoutMkLst>
            <pc:docMk/>
            <pc:sldMasterMk cId="0" sldId="2147483748"/>
            <pc:sldLayoutMk cId="0" sldId="2147483716"/>
          </pc:sldLayoutMkLst>
        </pc:sldLayoutChg>
        <pc:sldLayoutChg chg="del">
          <pc:chgData name="Wael Bakhaty" userId="1f96699e-ff85-403c-b3b7-37e30d95f44d" providerId="ADAL" clId="{5DA71CCC-B8EF-4C6A-A213-E02BF2ACC908}" dt="2023-10-27T12:04:59.434" v="118" actId="47"/>
          <pc:sldLayoutMkLst>
            <pc:docMk/>
            <pc:sldMasterMk cId="0" sldId="2147483748"/>
            <pc:sldLayoutMk cId="0" sldId="2147483717"/>
          </pc:sldLayoutMkLst>
        </pc:sldLayoutChg>
        <pc:sldLayoutChg chg="del">
          <pc:chgData name="Wael Bakhaty" userId="1f96699e-ff85-403c-b3b7-37e30d95f44d" providerId="ADAL" clId="{5DA71CCC-B8EF-4C6A-A213-E02BF2ACC908}" dt="2023-10-27T12:04:59.434" v="118" actId="47"/>
          <pc:sldLayoutMkLst>
            <pc:docMk/>
            <pc:sldMasterMk cId="0" sldId="2147483748"/>
            <pc:sldLayoutMk cId="0" sldId="2147483718"/>
          </pc:sldLayoutMkLst>
        </pc:sldLayoutChg>
        <pc:sldLayoutChg chg="del">
          <pc:chgData name="Wael Bakhaty" userId="1f96699e-ff85-403c-b3b7-37e30d95f44d" providerId="ADAL" clId="{5DA71CCC-B8EF-4C6A-A213-E02BF2ACC908}" dt="2023-10-27T12:04:59.434" v="118" actId="47"/>
          <pc:sldLayoutMkLst>
            <pc:docMk/>
            <pc:sldMasterMk cId="0" sldId="2147483748"/>
            <pc:sldLayoutMk cId="0" sldId="2147483719"/>
          </pc:sldLayoutMkLst>
        </pc:sldLayoutChg>
        <pc:sldLayoutChg chg="del">
          <pc:chgData name="Wael Bakhaty" userId="1f96699e-ff85-403c-b3b7-37e30d95f44d" providerId="ADAL" clId="{5DA71CCC-B8EF-4C6A-A213-E02BF2ACC908}" dt="2023-10-27T12:04:59.434" v="118" actId="47"/>
          <pc:sldLayoutMkLst>
            <pc:docMk/>
            <pc:sldMasterMk cId="0" sldId="2147483748"/>
            <pc:sldLayoutMk cId="0" sldId="2147483720"/>
          </pc:sldLayoutMkLst>
        </pc:sldLayoutChg>
        <pc:sldLayoutChg chg="del">
          <pc:chgData name="Wael Bakhaty" userId="1f96699e-ff85-403c-b3b7-37e30d95f44d" providerId="ADAL" clId="{5DA71CCC-B8EF-4C6A-A213-E02BF2ACC908}" dt="2023-10-27T12:04:59.434" v="118" actId="47"/>
          <pc:sldLayoutMkLst>
            <pc:docMk/>
            <pc:sldMasterMk cId="0" sldId="2147483748"/>
            <pc:sldLayoutMk cId="0" sldId="2147483721"/>
          </pc:sldLayoutMkLst>
        </pc:sldLayoutChg>
        <pc:sldLayoutChg chg="del">
          <pc:chgData name="Wael Bakhaty" userId="1f96699e-ff85-403c-b3b7-37e30d95f44d" providerId="ADAL" clId="{5DA71CCC-B8EF-4C6A-A213-E02BF2ACC908}" dt="2023-10-27T12:04:59.434" v="118" actId="47"/>
          <pc:sldLayoutMkLst>
            <pc:docMk/>
            <pc:sldMasterMk cId="0" sldId="2147483748"/>
            <pc:sldLayoutMk cId="0" sldId="2147483722"/>
          </pc:sldLayoutMkLst>
        </pc:sldLayoutChg>
        <pc:sldLayoutChg chg="del">
          <pc:chgData name="Wael Bakhaty" userId="1f96699e-ff85-403c-b3b7-37e30d95f44d" providerId="ADAL" clId="{5DA71CCC-B8EF-4C6A-A213-E02BF2ACC908}" dt="2023-10-27T12:04:59.434" v="118" actId="47"/>
          <pc:sldLayoutMkLst>
            <pc:docMk/>
            <pc:sldMasterMk cId="0" sldId="2147483748"/>
            <pc:sldLayoutMk cId="0" sldId="2147483723"/>
          </pc:sldLayoutMkLst>
        </pc:sldLayoutChg>
      </pc:sldMasterChg>
    </pc:docChg>
  </pc:docChgLst>
  <pc:docChgLst>
    <pc:chgData name="Fatma Alsagaf" userId="ef587b5e-378a-4bb3-aa9f-3c15b98138a4" providerId="ADAL" clId="{6DAA0186-ABEA-4FAA-8C31-176D87F039DA}"/>
    <pc:docChg chg="undo custSel addSld delSld modSld sldOrd modMainMaster">
      <pc:chgData name="Fatma Alsagaf" userId="ef587b5e-378a-4bb3-aa9f-3c15b98138a4" providerId="ADAL" clId="{6DAA0186-ABEA-4FAA-8C31-176D87F039DA}" dt="2023-11-23T04:49:59.326" v="173" actId="6549"/>
      <pc:docMkLst>
        <pc:docMk/>
      </pc:docMkLst>
      <pc:sldChg chg="addSp delSp modSp mod">
        <pc:chgData name="Fatma Alsagaf" userId="ef587b5e-378a-4bb3-aa9f-3c15b98138a4" providerId="ADAL" clId="{6DAA0186-ABEA-4FAA-8C31-176D87F039DA}" dt="2023-11-23T04:49:59.326" v="173" actId="6549"/>
        <pc:sldMkLst>
          <pc:docMk/>
          <pc:sldMk cId="0" sldId="256"/>
        </pc:sldMkLst>
        <pc:spChg chg="mod">
          <ac:chgData name="Fatma Alsagaf" userId="ef587b5e-378a-4bb3-aa9f-3c15b98138a4" providerId="ADAL" clId="{6DAA0186-ABEA-4FAA-8C31-176D87F039DA}" dt="2023-11-23T04:49:59.326" v="173" actId="6549"/>
          <ac:spMkLst>
            <pc:docMk/>
            <pc:sldMk cId="0" sldId="256"/>
            <ac:spMk id="549" creationId="{00000000-0000-0000-0000-000000000000}"/>
          </ac:spMkLst>
        </pc:spChg>
        <pc:picChg chg="del">
          <ac:chgData name="Fatma Alsagaf" userId="ef587b5e-378a-4bb3-aa9f-3c15b98138a4" providerId="ADAL" clId="{6DAA0186-ABEA-4FAA-8C31-176D87F039DA}" dt="2023-11-22T13:45:52.002" v="34" actId="478"/>
          <ac:picMkLst>
            <pc:docMk/>
            <pc:sldMk cId="0" sldId="256"/>
            <ac:picMk id="3" creationId="{3CFB43E9-F019-E422-C57F-1B460B1BC149}"/>
          </ac:picMkLst>
        </pc:picChg>
        <pc:picChg chg="add del mod">
          <ac:chgData name="Fatma Alsagaf" userId="ef587b5e-378a-4bb3-aa9f-3c15b98138a4" providerId="ADAL" clId="{6DAA0186-ABEA-4FAA-8C31-176D87F039DA}" dt="2023-11-23T04:34:54.891" v="85" actId="21"/>
          <ac:picMkLst>
            <pc:docMk/>
            <pc:sldMk cId="0" sldId="256"/>
            <ac:picMk id="3" creationId="{4923D4E9-2A15-44A6-2B59-94A160C1E2C4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5:41.218" v="88" actId="1076"/>
        <pc:sldMkLst>
          <pc:docMk/>
          <pc:sldMk cId="0" sldId="257"/>
        </pc:sldMkLst>
        <pc:picChg chg="add mod">
          <ac:chgData name="Fatma Alsagaf" userId="ef587b5e-378a-4bb3-aa9f-3c15b98138a4" providerId="ADAL" clId="{6DAA0186-ABEA-4FAA-8C31-176D87F039DA}" dt="2023-11-23T04:35:41.218" v="88" actId="1076"/>
          <ac:picMkLst>
            <pc:docMk/>
            <pc:sldMk cId="0" sldId="257"/>
            <ac:picMk id="2" creationId="{58AB54A2-7A23-3691-FFE1-1DB62E83485D}"/>
          </ac:picMkLst>
        </pc:picChg>
        <pc:picChg chg="del">
          <ac:chgData name="Fatma Alsagaf" userId="ef587b5e-378a-4bb3-aa9f-3c15b98138a4" providerId="ADAL" clId="{6DAA0186-ABEA-4FAA-8C31-176D87F039DA}" dt="2023-11-22T13:45:50.154" v="33" actId="478"/>
          <ac:picMkLst>
            <pc:docMk/>
            <pc:sldMk cId="0" sldId="257"/>
            <ac:picMk id="2" creationId="{BE3767CD-44EC-7D10-CAD7-4DB21F2EF6FA}"/>
          </ac:picMkLst>
        </pc:picChg>
      </pc:sldChg>
      <pc:sldChg chg="addSp delSp modSp mod ord">
        <pc:chgData name="Fatma Alsagaf" userId="ef587b5e-378a-4bb3-aa9f-3c15b98138a4" providerId="ADAL" clId="{6DAA0186-ABEA-4FAA-8C31-176D87F039DA}" dt="2023-11-23T04:35:45.948" v="93" actId="27309"/>
        <pc:sldMkLst>
          <pc:docMk/>
          <pc:sldMk cId="0" sldId="258"/>
        </pc:sldMkLst>
        <pc:graphicFrameChg chg="add del modGraphic">
          <ac:chgData name="Fatma Alsagaf" userId="ef587b5e-378a-4bb3-aa9f-3c15b98138a4" providerId="ADAL" clId="{6DAA0186-ABEA-4FAA-8C31-176D87F039DA}" dt="2023-11-23T04:35:45.948" v="93" actId="27309"/>
          <ac:graphicFrameMkLst>
            <pc:docMk/>
            <pc:sldMk cId="0" sldId="258"/>
            <ac:graphicFrameMk id="4" creationId="{711B5459-C49F-6ACB-6BDB-F9BCD90256A5}"/>
          </ac:graphicFrameMkLst>
        </pc:graphicFrameChg>
        <pc:picChg chg="add mod">
          <ac:chgData name="Fatma Alsagaf" userId="ef587b5e-378a-4bb3-aa9f-3c15b98138a4" providerId="ADAL" clId="{6DAA0186-ABEA-4FAA-8C31-176D87F039DA}" dt="2023-11-23T04:35:43.690" v="89"/>
          <ac:picMkLst>
            <pc:docMk/>
            <pc:sldMk cId="0" sldId="258"/>
            <ac:picMk id="2" creationId="{09CF771C-D68D-29E8-2489-A80D53F63F99}"/>
          </ac:picMkLst>
        </pc:picChg>
        <pc:picChg chg="del">
          <ac:chgData name="Fatma Alsagaf" userId="ef587b5e-378a-4bb3-aa9f-3c15b98138a4" providerId="ADAL" clId="{6DAA0186-ABEA-4FAA-8C31-176D87F039DA}" dt="2023-11-22T13:45:54.033" v="35" actId="478"/>
          <ac:picMkLst>
            <pc:docMk/>
            <pc:sldMk cId="0" sldId="258"/>
            <ac:picMk id="3" creationId="{289976D3-0A0B-7F5B-287C-02F47B548688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5:56.514" v="94"/>
        <pc:sldMkLst>
          <pc:docMk/>
          <pc:sldMk cId="0" sldId="259"/>
        </pc:sldMkLst>
        <pc:picChg chg="del">
          <ac:chgData name="Fatma Alsagaf" userId="ef587b5e-378a-4bb3-aa9f-3c15b98138a4" providerId="ADAL" clId="{6DAA0186-ABEA-4FAA-8C31-176D87F039DA}" dt="2023-11-22T13:45:56.115" v="36" actId="478"/>
          <ac:picMkLst>
            <pc:docMk/>
            <pc:sldMk cId="0" sldId="259"/>
            <ac:picMk id="2" creationId="{6342C5C0-B094-C777-4EF0-32F2DAA6A0E5}"/>
          </ac:picMkLst>
        </pc:picChg>
        <pc:picChg chg="add mod">
          <ac:chgData name="Fatma Alsagaf" userId="ef587b5e-378a-4bb3-aa9f-3c15b98138a4" providerId="ADAL" clId="{6DAA0186-ABEA-4FAA-8C31-176D87F039DA}" dt="2023-11-23T04:35:56.514" v="94"/>
          <ac:picMkLst>
            <pc:docMk/>
            <pc:sldMk cId="0" sldId="259"/>
            <ac:picMk id="2" creationId="{E82D3A3B-4F27-E7A4-6345-A3490AC93D30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5:59.461" v="95"/>
        <pc:sldMkLst>
          <pc:docMk/>
          <pc:sldMk cId="0" sldId="260"/>
        </pc:sldMkLst>
        <pc:picChg chg="del mod">
          <ac:chgData name="Fatma Alsagaf" userId="ef587b5e-378a-4bb3-aa9f-3c15b98138a4" providerId="ADAL" clId="{6DAA0186-ABEA-4FAA-8C31-176D87F039DA}" dt="2023-11-22T13:48:06.440" v="73" actId="478"/>
          <ac:picMkLst>
            <pc:docMk/>
            <pc:sldMk cId="0" sldId="260"/>
            <ac:picMk id="2" creationId="{7F39B6CE-76AB-0753-46AC-AD97321E8362}"/>
          </ac:picMkLst>
        </pc:picChg>
        <pc:picChg chg="add mod">
          <ac:chgData name="Fatma Alsagaf" userId="ef587b5e-378a-4bb3-aa9f-3c15b98138a4" providerId="ADAL" clId="{6DAA0186-ABEA-4FAA-8C31-176D87F039DA}" dt="2023-11-23T04:35:59.461" v="95"/>
          <ac:picMkLst>
            <pc:docMk/>
            <pc:sldMk cId="0" sldId="260"/>
            <ac:picMk id="2" creationId="{EB936218-D06D-0D4E-AC83-0AAF47EC2530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01.345" v="96"/>
        <pc:sldMkLst>
          <pc:docMk/>
          <pc:sldMk cId="0" sldId="261"/>
        </pc:sldMkLst>
        <pc:picChg chg="add mod">
          <ac:chgData name="Fatma Alsagaf" userId="ef587b5e-378a-4bb3-aa9f-3c15b98138a4" providerId="ADAL" clId="{6DAA0186-ABEA-4FAA-8C31-176D87F039DA}" dt="2023-11-23T04:36:01.345" v="96"/>
          <ac:picMkLst>
            <pc:docMk/>
            <pc:sldMk cId="0" sldId="261"/>
            <ac:picMk id="2" creationId="{89B1B4D8-F91D-91C0-70EE-0B69E60873F3}"/>
          </ac:picMkLst>
        </pc:picChg>
        <pc:picChg chg="del">
          <ac:chgData name="Fatma Alsagaf" userId="ef587b5e-378a-4bb3-aa9f-3c15b98138a4" providerId="ADAL" clId="{6DAA0186-ABEA-4FAA-8C31-176D87F039DA}" dt="2023-11-22T13:48:07.627" v="74" actId="478"/>
          <ac:picMkLst>
            <pc:docMk/>
            <pc:sldMk cId="0" sldId="261"/>
            <ac:picMk id="2" creationId="{AA323B38-24C4-2378-38D9-760ED899B247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07.109" v="98" actId="1076"/>
        <pc:sldMkLst>
          <pc:docMk/>
          <pc:sldMk cId="0" sldId="262"/>
        </pc:sldMkLst>
        <pc:picChg chg="add mod">
          <ac:chgData name="Fatma Alsagaf" userId="ef587b5e-378a-4bb3-aa9f-3c15b98138a4" providerId="ADAL" clId="{6DAA0186-ABEA-4FAA-8C31-176D87F039DA}" dt="2023-11-23T04:36:07.109" v="98" actId="1076"/>
          <ac:picMkLst>
            <pc:docMk/>
            <pc:sldMk cId="0" sldId="262"/>
            <ac:picMk id="2" creationId="{66300E6A-4328-02D9-F92F-78758006135C}"/>
          </ac:picMkLst>
        </pc:picChg>
        <pc:picChg chg="del">
          <ac:chgData name="Fatma Alsagaf" userId="ef587b5e-378a-4bb3-aa9f-3c15b98138a4" providerId="ADAL" clId="{6DAA0186-ABEA-4FAA-8C31-176D87F039DA}" dt="2023-11-22T13:48:10.346" v="75" actId="478"/>
          <ac:picMkLst>
            <pc:docMk/>
            <pc:sldMk cId="0" sldId="262"/>
            <ac:picMk id="2" creationId="{DC507A00-419B-D3D1-D630-5895AAC7CDB1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11.247" v="99"/>
        <pc:sldMkLst>
          <pc:docMk/>
          <pc:sldMk cId="0" sldId="264"/>
        </pc:sldMkLst>
        <pc:picChg chg="del">
          <ac:chgData name="Fatma Alsagaf" userId="ef587b5e-378a-4bb3-aa9f-3c15b98138a4" providerId="ADAL" clId="{6DAA0186-ABEA-4FAA-8C31-176D87F039DA}" dt="2023-11-22T13:46:04.675" v="37" actId="478"/>
          <ac:picMkLst>
            <pc:docMk/>
            <pc:sldMk cId="0" sldId="264"/>
            <ac:picMk id="2" creationId="{A49AE2C9-8358-7D62-D2AA-4AC729E4014D}"/>
          </ac:picMkLst>
        </pc:picChg>
        <pc:picChg chg="add mod">
          <ac:chgData name="Fatma Alsagaf" userId="ef587b5e-378a-4bb3-aa9f-3c15b98138a4" providerId="ADAL" clId="{6DAA0186-ABEA-4FAA-8C31-176D87F039DA}" dt="2023-11-23T04:36:11.247" v="99"/>
          <ac:picMkLst>
            <pc:docMk/>
            <pc:sldMk cId="0" sldId="264"/>
            <ac:picMk id="2" creationId="{B1ABF026-B56F-C6F1-E9C5-300F5A0767AF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31.860" v="101" actId="1076"/>
        <pc:sldMkLst>
          <pc:docMk/>
          <pc:sldMk cId="0" sldId="265"/>
        </pc:sldMkLst>
        <pc:picChg chg="del">
          <ac:chgData name="Fatma Alsagaf" userId="ef587b5e-378a-4bb3-aa9f-3c15b98138a4" providerId="ADAL" clId="{6DAA0186-ABEA-4FAA-8C31-176D87F039DA}" dt="2023-11-22T13:46:06.392" v="38" actId="478"/>
          <ac:picMkLst>
            <pc:docMk/>
            <pc:sldMk cId="0" sldId="265"/>
            <ac:picMk id="2" creationId="{3DFD4E69-B3E1-4390-FE96-60F05B0F4F6B}"/>
          </ac:picMkLst>
        </pc:picChg>
        <pc:picChg chg="add mod">
          <ac:chgData name="Fatma Alsagaf" userId="ef587b5e-378a-4bb3-aa9f-3c15b98138a4" providerId="ADAL" clId="{6DAA0186-ABEA-4FAA-8C31-176D87F039DA}" dt="2023-11-23T04:36:31.860" v="101" actId="1076"/>
          <ac:picMkLst>
            <pc:docMk/>
            <pc:sldMk cId="0" sldId="265"/>
            <ac:picMk id="2" creationId="{A8D91773-964B-E16B-F9E6-0936B4F84AD7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34.709" v="102"/>
        <pc:sldMkLst>
          <pc:docMk/>
          <pc:sldMk cId="0" sldId="266"/>
        </pc:sldMkLst>
        <pc:picChg chg="add mod">
          <ac:chgData name="Fatma Alsagaf" userId="ef587b5e-378a-4bb3-aa9f-3c15b98138a4" providerId="ADAL" clId="{6DAA0186-ABEA-4FAA-8C31-176D87F039DA}" dt="2023-11-23T04:36:34.709" v="102"/>
          <ac:picMkLst>
            <pc:docMk/>
            <pc:sldMk cId="0" sldId="266"/>
            <ac:picMk id="2" creationId="{4CA650B2-E8FB-6866-D06A-E94F4D42CA8A}"/>
          </ac:picMkLst>
        </pc:picChg>
        <pc:picChg chg="del">
          <ac:chgData name="Fatma Alsagaf" userId="ef587b5e-378a-4bb3-aa9f-3c15b98138a4" providerId="ADAL" clId="{6DAA0186-ABEA-4FAA-8C31-176D87F039DA}" dt="2023-11-22T13:46:07.906" v="39" actId="478"/>
          <ac:picMkLst>
            <pc:docMk/>
            <pc:sldMk cId="0" sldId="266"/>
            <ac:picMk id="2" creationId="{91D8F825-C795-C52A-8111-115FA69772BC}"/>
          </ac:picMkLst>
        </pc:picChg>
      </pc:sldChg>
      <pc:sldChg chg="delSp mod">
        <pc:chgData name="Fatma Alsagaf" userId="ef587b5e-378a-4bb3-aa9f-3c15b98138a4" providerId="ADAL" clId="{6DAA0186-ABEA-4FAA-8C31-176D87F039DA}" dt="2023-11-22T13:46:09.405" v="40" actId="478"/>
        <pc:sldMkLst>
          <pc:docMk/>
          <pc:sldMk cId="0" sldId="267"/>
        </pc:sldMkLst>
        <pc:picChg chg="del">
          <ac:chgData name="Fatma Alsagaf" userId="ef587b5e-378a-4bb3-aa9f-3c15b98138a4" providerId="ADAL" clId="{6DAA0186-ABEA-4FAA-8C31-176D87F039DA}" dt="2023-11-22T13:46:09.405" v="40" actId="478"/>
          <ac:picMkLst>
            <pc:docMk/>
            <pc:sldMk cId="0" sldId="267"/>
            <ac:picMk id="2" creationId="{B842ACCB-23A4-065C-9771-24A42335EC5B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38.985" v="103"/>
        <pc:sldMkLst>
          <pc:docMk/>
          <pc:sldMk cId="0" sldId="268"/>
        </pc:sldMkLst>
        <pc:picChg chg="del">
          <ac:chgData name="Fatma Alsagaf" userId="ef587b5e-378a-4bb3-aa9f-3c15b98138a4" providerId="ADAL" clId="{6DAA0186-ABEA-4FAA-8C31-176D87F039DA}" dt="2023-11-22T13:46:10.856" v="41" actId="478"/>
          <ac:picMkLst>
            <pc:docMk/>
            <pc:sldMk cId="0" sldId="268"/>
            <ac:picMk id="2" creationId="{79EB4EEA-DD39-0C60-DD5C-C2464B02CAA9}"/>
          </ac:picMkLst>
        </pc:picChg>
        <pc:picChg chg="add mod">
          <ac:chgData name="Fatma Alsagaf" userId="ef587b5e-378a-4bb3-aa9f-3c15b98138a4" providerId="ADAL" clId="{6DAA0186-ABEA-4FAA-8C31-176D87F039DA}" dt="2023-11-23T04:36:38.985" v="103"/>
          <ac:picMkLst>
            <pc:docMk/>
            <pc:sldMk cId="0" sldId="268"/>
            <ac:picMk id="2" creationId="{AACD2943-4CB0-774E-FFDC-F06D888A913E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40.435" v="104"/>
        <pc:sldMkLst>
          <pc:docMk/>
          <pc:sldMk cId="0" sldId="269"/>
        </pc:sldMkLst>
        <pc:picChg chg="del">
          <ac:chgData name="Fatma Alsagaf" userId="ef587b5e-378a-4bb3-aa9f-3c15b98138a4" providerId="ADAL" clId="{6DAA0186-ABEA-4FAA-8C31-176D87F039DA}" dt="2023-11-22T13:46:12.603" v="42" actId="478"/>
          <ac:picMkLst>
            <pc:docMk/>
            <pc:sldMk cId="0" sldId="269"/>
            <ac:picMk id="2" creationId="{AA7BFE2C-BD32-1A0F-2D9B-1F8150F2D665}"/>
          </ac:picMkLst>
        </pc:picChg>
        <pc:picChg chg="add mod">
          <ac:chgData name="Fatma Alsagaf" userId="ef587b5e-378a-4bb3-aa9f-3c15b98138a4" providerId="ADAL" clId="{6DAA0186-ABEA-4FAA-8C31-176D87F039DA}" dt="2023-11-23T04:36:40.435" v="104"/>
          <ac:picMkLst>
            <pc:docMk/>
            <pc:sldMk cId="0" sldId="269"/>
            <ac:picMk id="2" creationId="{BBEF30CE-4E98-3864-708B-3C691EC5A9F5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41.990" v="105"/>
        <pc:sldMkLst>
          <pc:docMk/>
          <pc:sldMk cId="0" sldId="270"/>
        </pc:sldMkLst>
        <pc:picChg chg="add mod">
          <ac:chgData name="Fatma Alsagaf" userId="ef587b5e-378a-4bb3-aa9f-3c15b98138a4" providerId="ADAL" clId="{6DAA0186-ABEA-4FAA-8C31-176D87F039DA}" dt="2023-11-23T04:36:41.990" v="105"/>
          <ac:picMkLst>
            <pc:docMk/>
            <pc:sldMk cId="0" sldId="270"/>
            <ac:picMk id="2" creationId="{BB5A72D7-BB0A-5E0F-5111-C56C87C047A5}"/>
          </ac:picMkLst>
        </pc:picChg>
        <pc:picChg chg="del">
          <ac:chgData name="Fatma Alsagaf" userId="ef587b5e-378a-4bb3-aa9f-3c15b98138a4" providerId="ADAL" clId="{6DAA0186-ABEA-4FAA-8C31-176D87F039DA}" dt="2023-11-22T13:46:15.749" v="43" actId="478"/>
          <ac:picMkLst>
            <pc:docMk/>
            <pc:sldMk cId="0" sldId="270"/>
            <ac:picMk id="2" creationId="{C12E409F-AFF3-4045-6285-3DA8636EF993}"/>
          </ac:picMkLst>
        </pc:picChg>
      </pc:sldChg>
      <pc:sldChg chg="delSp mod">
        <pc:chgData name="Fatma Alsagaf" userId="ef587b5e-378a-4bb3-aa9f-3c15b98138a4" providerId="ADAL" clId="{6DAA0186-ABEA-4FAA-8C31-176D87F039DA}" dt="2023-11-22T13:46:39.679" v="53" actId="478"/>
        <pc:sldMkLst>
          <pc:docMk/>
          <pc:sldMk cId="0" sldId="271"/>
        </pc:sldMkLst>
        <pc:picChg chg="del">
          <ac:chgData name="Fatma Alsagaf" userId="ef587b5e-378a-4bb3-aa9f-3c15b98138a4" providerId="ADAL" clId="{6DAA0186-ABEA-4FAA-8C31-176D87F039DA}" dt="2023-11-22T13:46:39.679" v="53" actId="478"/>
          <ac:picMkLst>
            <pc:docMk/>
            <pc:sldMk cId="0" sldId="271"/>
            <ac:picMk id="2" creationId="{FB57E21F-58A1-B1CB-349F-74A18C802AA9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7:20.456" v="114" actId="1076"/>
        <pc:sldMkLst>
          <pc:docMk/>
          <pc:sldMk cId="0" sldId="272"/>
        </pc:sldMkLst>
        <pc:picChg chg="del">
          <ac:chgData name="Fatma Alsagaf" userId="ef587b5e-378a-4bb3-aa9f-3c15b98138a4" providerId="ADAL" clId="{6DAA0186-ABEA-4FAA-8C31-176D87F039DA}" dt="2023-11-22T13:46:42.456" v="54" actId="478"/>
          <ac:picMkLst>
            <pc:docMk/>
            <pc:sldMk cId="0" sldId="272"/>
            <ac:picMk id="2" creationId="{A9AF169A-AEC5-BB7D-B4FF-11230C0FB012}"/>
          </ac:picMkLst>
        </pc:picChg>
        <pc:picChg chg="add mod">
          <ac:chgData name="Fatma Alsagaf" userId="ef587b5e-378a-4bb3-aa9f-3c15b98138a4" providerId="ADAL" clId="{6DAA0186-ABEA-4FAA-8C31-176D87F039DA}" dt="2023-11-23T04:37:20.456" v="114" actId="1076"/>
          <ac:picMkLst>
            <pc:docMk/>
            <pc:sldMk cId="0" sldId="272"/>
            <ac:picMk id="2" creationId="{D632A3B5-A988-0D9B-00C0-2A079069028C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7:24.874" v="115"/>
        <pc:sldMkLst>
          <pc:docMk/>
          <pc:sldMk cId="0" sldId="273"/>
        </pc:sldMkLst>
        <pc:picChg chg="del">
          <ac:chgData name="Fatma Alsagaf" userId="ef587b5e-378a-4bb3-aa9f-3c15b98138a4" providerId="ADAL" clId="{6DAA0186-ABEA-4FAA-8C31-176D87F039DA}" dt="2023-11-22T13:46:43.922" v="55" actId="478"/>
          <ac:picMkLst>
            <pc:docMk/>
            <pc:sldMk cId="0" sldId="273"/>
            <ac:picMk id="2" creationId="{53E18D12-B08A-09DC-DF69-83B48612062B}"/>
          </ac:picMkLst>
        </pc:picChg>
        <pc:picChg chg="add mod">
          <ac:chgData name="Fatma Alsagaf" userId="ef587b5e-378a-4bb3-aa9f-3c15b98138a4" providerId="ADAL" clId="{6DAA0186-ABEA-4FAA-8C31-176D87F039DA}" dt="2023-11-23T04:37:24.874" v="115"/>
          <ac:picMkLst>
            <pc:docMk/>
            <pc:sldMk cId="0" sldId="273"/>
            <ac:picMk id="2" creationId="{7F1A3D8D-0B49-BA45-2599-02C7D097D4AC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7:39.969" v="117"/>
        <pc:sldMkLst>
          <pc:docMk/>
          <pc:sldMk cId="0" sldId="274"/>
        </pc:sldMkLst>
        <pc:picChg chg="add mod">
          <ac:chgData name="Fatma Alsagaf" userId="ef587b5e-378a-4bb3-aa9f-3c15b98138a4" providerId="ADAL" clId="{6DAA0186-ABEA-4FAA-8C31-176D87F039DA}" dt="2023-11-23T04:37:39.969" v="117"/>
          <ac:picMkLst>
            <pc:docMk/>
            <pc:sldMk cId="0" sldId="274"/>
            <ac:picMk id="2" creationId="{0EC5C5D6-32CD-2042-DDFF-F388F686E7B9}"/>
          </ac:picMkLst>
        </pc:picChg>
        <pc:picChg chg="del">
          <ac:chgData name="Fatma Alsagaf" userId="ef587b5e-378a-4bb3-aa9f-3c15b98138a4" providerId="ADAL" clId="{6DAA0186-ABEA-4FAA-8C31-176D87F039DA}" dt="2023-11-22T13:46:46.581" v="56" actId="478"/>
          <ac:picMkLst>
            <pc:docMk/>
            <pc:sldMk cId="0" sldId="274"/>
            <ac:picMk id="2" creationId="{E22E9A03-935D-D4A3-BB88-9D9C19C54875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7:38.810" v="116"/>
        <pc:sldMkLst>
          <pc:docMk/>
          <pc:sldMk cId="0" sldId="275"/>
        </pc:sldMkLst>
        <pc:picChg chg="del">
          <ac:chgData name="Fatma Alsagaf" userId="ef587b5e-378a-4bb3-aa9f-3c15b98138a4" providerId="ADAL" clId="{6DAA0186-ABEA-4FAA-8C31-176D87F039DA}" dt="2023-11-22T13:46:47.855" v="57" actId="478"/>
          <ac:picMkLst>
            <pc:docMk/>
            <pc:sldMk cId="0" sldId="275"/>
            <ac:picMk id="2" creationId="{918CCB2A-2BED-7606-894B-A1917933E305}"/>
          </ac:picMkLst>
        </pc:picChg>
        <pc:picChg chg="add mod">
          <ac:chgData name="Fatma Alsagaf" userId="ef587b5e-378a-4bb3-aa9f-3c15b98138a4" providerId="ADAL" clId="{6DAA0186-ABEA-4FAA-8C31-176D87F039DA}" dt="2023-11-23T04:37:38.810" v="116"/>
          <ac:picMkLst>
            <pc:docMk/>
            <pc:sldMk cId="0" sldId="275"/>
            <ac:picMk id="2" creationId="{F9205FF1-19A9-EA87-2F3F-110B72EA9CE5}"/>
          </ac:picMkLst>
        </pc:picChg>
      </pc:sldChg>
      <pc:sldChg chg="delSp add del mod">
        <pc:chgData name="Fatma Alsagaf" userId="ef587b5e-378a-4bb3-aa9f-3c15b98138a4" providerId="ADAL" clId="{6DAA0186-ABEA-4FAA-8C31-176D87F039DA}" dt="2023-11-22T13:46:51.992" v="60" actId="478"/>
        <pc:sldMkLst>
          <pc:docMk/>
          <pc:sldMk cId="0" sldId="296"/>
        </pc:sldMkLst>
        <pc:picChg chg="del">
          <ac:chgData name="Fatma Alsagaf" userId="ef587b5e-378a-4bb3-aa9f-3c15b98138a4" providerId="ADAL" clId="{6DAA0186-ABEA-4FAA-8C31-176D87F039DA}" dt="2023-11-22T13:46:51.992" v="60" actId="478"/>
          <ac:picMkLst>
            <pc:docMk/>
            <pc:sldMk cId="0" sldId="296"/>
            <ac:picMk id="2" creationId="{14423BF0-97CE-C86C-45E3-F69B2C44969E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7:49.380" v="119" actId="478"/>
        <pc:sldMkLst>
          <pc:docMk/>
          <pc:sldMk cId="0" sldId="297"/>
        </pc:sldMkLst>
        <pc:picChg chg="add del mod">
          <ac:chgData name="Fatma Alsagaf" userId="ef587b5e-378a-4bb3-aa9f-3c15b98138a4" providerId="ADAL" clId="{6DAA0186-ABEA-4FAA-8C31-176D87F039DA}" dt="2023-11-23T04:37:49.380" v="119" actId="478"/>
          <ac:picMkLst>
            <pc:docMk/>
            <pc:sldMk cId="0" sldId="297"/>
            <ac:picMk id="2" creationId="{BE0CEA24-6836-1F19-A906-E3DCF8AEF092}"/>
          </ac:picMkLst>
        </pc:picChg>
        <pc:picChg chg="del">
          <ac:chgData name="Fatma Alsagaf" userId="ef587b5e-378a-4bb3-aa9f-3c15b98138a4" providerId="ADAL" clId="{6DAA0186-ABEA-4FAA-8C31-176D87F039DA}" dt="2023-11-22T13:46:54.657" v="61" actId="478"/>
          <ac:picMkLst>
            <pc:docMk/>
            <pc:sldMk cId="0" sldId="297"/>
            <ac:picMk id="2" creationId="{EFA13DDF-B466-B3F8-353B-EED2017FF9B7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7:52.301" v="120"/>
        <pc:sldMkLst>
          <pc:docMk/>
          <pc:sldMk cId="0" sldId="298"/>
        </pc:sldMkLst>
        <pc:picChg chg="del">
          <ac:chgData name="Fatma Alsagaf" userId="ef587b5e-378a-4bb3-aa9f-3c15b98138a4" providerId="ADAL" clId="{6DAA0186-ABEA-4FAA-8C31-176D87F039DA}" dt="2023-11-22T13:46:55.997" v="62" actId="478"/>
          <ac:picMkLst>
            <pc:docMk/>
            <pc:sldMk cId="0" sldId="298"/>
            <ac:picMk id="2" creationId="{640142AE-055C-DD60-7FDD-0EE4B61ECD29}"/>
          </ac:picMkLst>
        </pc:picChg>
        <pc:picChg chg="add mod">
          <ac:chgData name="Fatma Alsagaf" userId="ef587b5e-378a-4bb3-aa9f-3c15b98138a4" providerId="ADAL" clId="{6DAA0186-ABEA-4FAA-8C31-176D87F039DA}" dt="2023-11-23T04:37:52.301" v="120"/>
          <ac:picMkLst>
            <pc:docMk/>
            <pc:sldMk cId="0" sldId="298"/>
            <ac:picMk id="2" creationId="{6B2633D8-EA2A-F1F8-09E2-3D6E65C130B3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7:55.439" v="121"/>
        <pc:sldMkLst>
          <pc:docMk/>
          <pc:sldMk cId="0" sldId="299"/>
        </pc:sldMkLst>
        <pc:picChg chg="del">
          <ac:chgData name="Fatma Alsagaf" userId="ef587b5e-378a-4bb3-aa9f-3c15b98138a4" providerId="ADAL" clId="{6DAA0186-ABEA-4FAA-8C31-176D87F039DA}" dt="2023-11-22T13:46:57.616" v="63" actId="478"/>
          <ac:picMkLst>
            <pc:docMk/>
            <pc:sldMk cId="0" sldId="299"/>
            <ac:picMk id="2" creationId="{DD1CEE2E-78F2-B8A1-186B-FC29E86CE31F}"/>
          </ac:picMkLst>
        </pc:picChg>
        <pc:picChg chg="add mod">
          <ac:chgData name="Fatma Alsagaf" userId="ef587b5e-378a-4bb3-aa9f-3c15b98138a4" providerId="ADAL" clId="{6DAA0186-ABEA-4FAA-8C31-176D87F039DA}" dt="2023-11-23T04:37:55.439" v="121"/>
          <ac:picMkLst>
            <pc:docMk/>
            <pc:sldMk cId="0" sldId="299"/>
            <ac:picMk id="2" creationId="{F0D1CD84-3EEE-F287-EC19-321915BBA7C0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7:56.911" v="122"/>
        <pc:sldMkLst>
          <pc:docMk/>
          <pc:sldMk cId="0" sldId="300"/>
        </pc:sldMkLst>
        <pc:picChg chg="del">
          <ac:chgData name="Fatma Alsagaf" userId="ef587b5e-378a-4bb3-aa9f-3c15b98138a4" providerId="ADAL" clId="{6DAA0186-ABEA-4FAA-8C31-176D87F039DA}" dt="2023-11-22T13:46:59.297" v="64" actId="478"/>
          <ac:picMkLst>
            <pc:docMk/>
            <pc:sldMk cId="0" sldId="300"/>
            <ac:picMk id="2" creationId="{11F0E158-CB16-021D-503F-D024F3F54394}"/>
          </ac:picMkLst>
        </pc:picChg>
        <pc:picChg chg="add mod">
          <ac:chgData name="Fatma Alsagaf" userId="ef587b5e-378a-4bb3-aa9f-3c15b98138a4" providerId="ADAL" clId="{6DAA0186-ABEA-4FAA-8C31-176D87F039DA}" dt="2023-11-23T04:37:56.911" v="122"/>
          <ac:picMkLst>
            <pc:docMk/>
            <pc:sldMk cId="0" sldId="300"/>
            <ac:picMk id="2" creationId="{82BA7A54-3B1F-6FC5-DD67-96AF29500C4A}"/>
          </ac:picMkLst>
        </pc:picChg>
      </pc:sldChg>
      <pc:sldChg chg="delSp mod">
        <pc:chgData name="Fatma Alsagaf" userId="ef587b5e-378a-4bb3-aa9f-3c15b98138a4" providerId="ADAL" clId="{6DAA0186-ABEA-4FAA-8C31-176D87F039DA}" dt="2023-11-22T13:47:01.826" v="65" actId="478"/>
        <pc:sldMkLst>
          <pc:docMk/>
          <pc:sldMk cId="0" sldId="302"/>
        </pc:sldMkLst>
        <pc:picChg chg="del">
          <ac:chgData name="Fatma Alsagaf" userId="ef587b5e-378a-4bb3-aa9f-3c15b98138a4" providerId="ADAL" clId="{6DAA0186-ABEA-4FAA-8C31-176D87F039DA}" dt="2023-11-22T13:47:01.826" v="65" actId="478"/>
          <ac:picMkLst>
            <pc:docMk/>
            <pc:sldMk cId="0" sldId="302"/>
            <ac:picMk id="2" creationId="{2FA9DD2D-8ECA-BEEA-7D91-1C39DE77ED7F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7:58.846" v="123"/>
        <pc:sldMkLst>
          <pc:docMk/>
          <pc:sldMk cId="0" sldId="305"/>
        </pc:sldMkLst>
        <pc:picChg chg="add mod">
          <ac:chgData name="Fatma Alsagaf" userId="ef587b5e-378a-4bb3-aa9f-3c15b98138a4" providerId="ADAL" clId="{6DAA0186-ABEA-4FAA-8C31-176D87F039DA}" dt="2023-11-23T04:37:58.846" v="123"/>
          <ac:picMkLst>
            <pc:docMk/>
            <pc:sldMk cId="0" sldId="305"/>
            <ac:picMk id="2" creationId="{9A8E637A-E6FE-EDEE-6937-3A563716F96F}"/>
          </ac:picMkLst>
        </pc:picChg>
        <pc:picChg chg="del">
          <ac:chgData name="Fatma Alsagaf" userId="ef587b5e-378a-4bb3-aa9f-3c15b98138a4" providerId="ADAL" clId="{6DAA0186-ABEA-4FAA-8C31-176D87F039DA}" dt="2023-11-22T13:47:04.431" v="67" actId="478"/>
          <ac:picMkLst>
            <pc:docMk/>
            <pc:sldMk cId="0" sldId="305"/>
            <ac:picMk id="2" creationId="{C97CB7DF-C94D-FA52-97EE-CA33287BA76E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7:59.950" v="124"/>
        <pc:sldMkLst>
          <pc:docMk/>
          <pc:sldMk cId="0" sldId="306"/>
        </pc:sldMkLst>
        <pc:picChg chg="add mod">
          <ac:chgData name="Fatma Alsagaf" userId="ef587b5e-378a-4bb3-aa9f-3c15b98138a4" providerId="ADAL" clId="{6DAA0186-ABEA-4FAA-8C31-176D87F039DA}" dt="2023-11-23T04:37:59.950" v="124"/>
          <ac:picMkLst>
            <pc:docMk/>
            <pc:sldMk cId="0" sldId="306"/>
            <ac:picMk id="2" creationId="{6D3473BB-9C9C-FFD6-B62F-C2D57D77AFDA}"/>
          </ac:picMkLst>
        </pc:picChg>
        <pc:picChg chg="del">
          <ac:chgData name="Fatma Alsagaf" userId="ef587b5e-378a-4bb3-aa9f-3c15b98138a4" providerId="ADAL" clId="{6DAA0186-ABEA-4FAA-8C31-176D87F039DA}" dt="2023-11-22T13:47:03.212" v="66" actId="478"/>
          <ac:picMkLst>
            <pc:docMk/>
            <pc:sldMk cId="0" sldId="306"/>
            <ac:picMk id="2" creationId="{AB6E38DB-1E7A-DC6C-D16D-7E44B5088F1B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8:01.548" v="125"/>
        <pc:sldMkLst>
          <pc:docMk/>
          <pc:sldMk cId="0" sldId="307"/>
        </pc:sldMkLst>
        <pc:picChg chg="add mod">
          <ac:chgData name="Fatma Alsagaf" userId="ef587b5e-378a-4bb3-aa9f-3c15b98138a4" providerId="ADAL" clId="{6DAA0186-ABEA-4FAA-8C31-176D87F039DA}" dt="2023-11-23T04:38:01.548" v="125"/>
          <ac:picMkLst>
            <pc:docMk/>
            <pc:sldMk cId="0" sldId="307"/>
            <ac:picMk id="2" creationId="{13775D51-95F9-F8F8-3397-4F0D1FE0C68B}"/>
          </ac:picMkLst>
        </pc:picChg>
        <pc:picChg chg="del">
          <ac:chgData name="Fatma Alsagaf" userId="ef587b5e-378a-4bb3-aa9f-3c15b98138a4" providerId="ADAL" clId="{6DAA0186-ABEA-4FAA-8C31-176D87F039DA}" dt="2023-11-22T13:47:07.168" v="68" actId="478"/>
          <ac:picMkLst>
            <pc:docMk/>
            <pc:sldMk cId="0" sldId="307"/>
            <ac:picMk id="2" creationId="{3D5001C2-9EA7-2875-E2B6-35E025BDEDCE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8:03.742" v="126"/>
        <pc:sldMkLst>
          <pc:docMk/>
          <pc:sldMk cId="0" sldId="309"/>
        </pc:sldMkLst>
        <pc:picChg chg="add mod">
          <ac:chgData name="Fatma Alsagaf" userId="ef587b5e-378a-4bb3-aa9f-3c15b98138a4" providerId="ADAL" clId="{6DAA0186-ABEA-4FAA-8C31-176D87F039DA}" dt="2023-11-23T04:38:03.742" v="126"/>
          <ac:picMkLst>
            <pc:docMk/>
            <pc:sldMk cId="0" sldId="309"/>
            <ac:picMk id="2" creationId="{44A3939C-7EA7-5269-B1FA-CA0FB45A1673}"/>
          </ac:picMkLst>
        </pc:picChg>
        <pc:picChg chg="del">
          <ac:chgData name="Fatma Alsagaf" userId="ef587b5e-378a-4bb3-aa9f-3c15b98138a4" providerId="ADAL" clId="{6DAA0186-ABEA-4FAA-8C31-176D87F039DA}" dt="2023-11-22T13:47:08.941" v="69" actId="478"/>
          <ac:picMkLst>
            <pc:docMk/>
            <pc:sldMk cId="0" sldId="309"/>
            <ac:picMk id="2" creationId="{800ED2D5-169B-310A-A324-44D45C4D390A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8:05.942" v="127"/>
        <pc:sldMkLst>
          <pc:docMk/>
          <pc:sldMk cId="0" sldId="310"/>
        </pc:sldMkLst>
        <pc:picChg chg="del">
          <ac:chgData name="Fatma Alsagaf" userId="ef587b5e-378a-4bb3-aa9f-3c15b98138a4" providerId="ADAL" clId="{6DAA0186-ABEA-4FAA-8C31-176D87F039DA}" dt="2023-11-22T13:47:10.339" v="70" actId="478"/>
          <ac:picMkLst>
            <pc:docMk/>
            <pc:sldMk cId="0" sldId="310"/>
            <ac:picMk id="2" creationId="{0DCA058E-DC65-E767-8DC0-A4E8DBD9E001}"/>
          </ac:picMkLst>
        </pc:picChg>
        <pc:picChg chg="add mod">
          <ac:chgData name="Fatma Alsagaf" userId="ef587b5e-378a-4bb3-aa9f-3c15b98138a4" providerId="ADAL" clId="{6DAA0186-ABEA-4FAA-8C31-176D87F039DA}" dt="2023-11-23T04:38:05.942" v="127"/>
          <ac:picMkLst>
            <pc:docMk/>
            <pc:sldMk cId="0" sldId="310"/>
            <ac:picMk id="2" creationId="{54731232-73C2-96B1-72C0-2BD713C37206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8:38.401" v="163" actId="1076"/>
        <pc:sldMkLst>
          <pc:docMk/>
          <pc:sldMk cId="0" sldId="314"/>
        </pc:sldMkLst>
        <pc:spChg chg="add mod">
          <ac:chgData name="Fatma Alsagaf" userId="ef587b5e-378a-4bb3-aa9f-3c15b98138a4" providerId="ADAL" clId="{6DAA0186-ABEA-4FAA-8C31-176D87F039DA}" dt="2023-11-23T04:38:38.401" v="163" actId="1076"/>
          <ac:spMkLst>
            <pc:docMk/>
            <pc:sldMk cId="0" sldId="314"/>
            <ac:spMk id="2" creationId="{58B28DB1-FB1E-1D08-03F6-0985458A4A03}"/>
          </ac:spMkLst>
        </pc:spChg>
        <pc:picChg chg="del">
          <ac:chgData name="Fatma Alsagaf" userId="ef587b5e-378a-4bb3-aa9f-3c15b98138a4" providerId="ADAL" clId="{6DAA0186-ABEA-4FAA-8C31-176D87F039DA}" dt="2023-11-22T13:47:11.971" v="71" actId="478"/>
          <ac:picMkLst>
            <pc:docMk/>
            <pc:sldMk cId="0" sldId="314"/>
            <ac:picMk id="2" creationId="{5001F83B-4CF3-FDC1-70EC-B1D20C78F22F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43.302" v="106"/>
        <pc:sldMkLst>
          <pc:docMk/>
          <pc:sldMk cId="0" sldId="324"/>
        </pc:sldMkLst>
        <pc:picChg chg="add mod">
          <ac:chgData name="Fatma Alsagaf" userId="ef587b5e-378a-4bb3-aa9f-3c15b98138a4" providerId="ADAL" clId="{6DAA0186-ABEA-4FAA-8C31-176D87F039DA}" dt="2023-11-23T04:36:43.302" v="106"/>
          <ac:picMkLst>
            <pc:docMk/>
            <pc:sldMk cId="0" sldId="324"/>
            <ac:picMk id="3" creationId="{2C799B88-4650-8601-876F-CB1B41E1031F}"/>
          </ac:picMkLst>
        </pc:picChg>
        <pc:picChg chg="del">
          <ac:chgData name="Fatma Alsagaf" userId="ef587b5e-378a-4bb3-aa9f-3c15b98138a4" providerId="ADAL" clId="{6DAA0186-ABEA-4FAA-8C31-176D87F039DA}" dt="2023-11-22T13:46:16.870" v="44" actId="478"/>
          <ac:picMkLst>
            <pc:docMk/>
            <pc:sldMk cId="0" sldId="324"/>
            <ac:picMk id="3" creationId="{4B1F7165-CDE7-23B9-FAD8-871EC2F7B138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44.921" v="107"/>
        <pc:sldMkLst>
          <pc:docMk/>
          <pc:sldMk cId="0" sldId="325"/>
        </pc:sldMkLst>
        <pc:picChg chg="add mod">
          <ac:chgData name="Fatma Alsagaf" userId="ef587b5e-378a-4bb3-aa9f-3c15b98138a4" providerId="ADAL" clId="{6DAA0186-ABEA-4FAA-8C31-176D87F039DA}" dt="2023-11-23T04:36:44.921" v="107"/>
          <ac:picMkLst>
            <pc:docMk/>
            <pc:sldMk cId="0" sldId="325"/>
            <ac:picMk id="2" creationId="{1F6DC3BE-71EB-AD58-BCF0-257E199DABA8}"/>
          </ac:picMkLst>
        </pc:picChg>
        <pc:picChg chg="del">
          <ac:chgData name="Fatma Alsagaf" userId="ef587b5e-378a-4bb3-aa9f-3c15b98138a4" providerId="ADAL" clId="{6DAA0186-ABEA-4FAA-8C31-176D87F039DA}" dt="2023-11-22T13:46:18.073" v="45" actId="478"/>
          <ac:picMkLst>
            <pc:docMk/>
            <pc:sldMk cId="0" sldId="325"/>
            <ac:picMk id="2" creationId="{742D8821-1A8B-7B10-1CC9-3F78AF92D393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46.133" v="108"/>
        <pc:sldMkLst>
          <pc:docMk/>
          <pc:sldMk cId="0" sldId="326"/>
        </pc:sldMkLst>
        <pc:picChg chg="del">
          <ac:chgData name="Fatma Alsagaf" userId="ef587b5e-378a-4bb3-aa9f-3c15b98138a4" providerId="ADAL" clId="{6DAA0186-ABEA-4FAA-8C31-176D87F039DA}" dt="2023-11-22T13:46:24.480" v="46" actId="478"/>
          <ac:picMkLst>
            <pc:docMk/>
            <pc:sldMk cId="0" sldId="326"/>
            <ac:picMk id="3" creationId="{52E598B6-5E7E-5487-AF0D-F5BC420372D7}"/>
          </ac:picMkLst>
        </pc:picChg>
        <pc:picChg chg="add mod">
          <ac:chgData name="Fatma Alsagaf" userId="ef587b5e-378a-4bb3-aa9f-3c15b98138a4" providerId="ADAL" clId="{6DAA0186-ABEA-4FAA-8C31-176D87F039DA}" dt="2023-11-23T04:36:46.133" v="108"/>
          <ac:picMkLst>
            <pc:docMk/>
            <pc:sldMk cId="0" sldId="326"/>
            <ac:picMk id="3" creationId="{F4C61185-E36B-2EF0-6527-C8EC563FBB27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48.166" v="109"/>
        <pc:sldMkLst>
          <pc:docMk/>
          <pc:sldMk cId="0" sldId="327"/>
        </pc:sldMkLst>
        <pc:picChg chg="add mod">
          <ac:chgData name="Fatma Alsagaf" userId="ef587b5e-378a-4bb3-aa9f-3c15b98138a4" providerId="ADAL" clId="{6DAA0186-ABEA-4FAA-8C31-176D87F039DA}" dt="2023-11-23T04:36:48.166" v="109"/>
          <ac:picMkLst>
            <pc:docMk/>
            <pc:sldMk cId="0" sldId="327"/>
            <ac:picMk id="2" creationId="{1B94C2B4-9C31-E269-D419-D35149D7A546}"/>
          </ac:picMkLst>
        </pc:picChg>
        <pc:picChg chg="del">
          <ac:chgData name="Fatma Alsagaf" userId="ef587b5e-378a-4bb3-aa9f-3c15b98138a4" providerId="ADAL" clId="{6DAA0186-ABEA-4FAA-8C31-176D87F039DA}" dt="2023-11-22T13:46:27.215" v="47" actId="478"/>
          <ac:picMkLst>
            <pc:docMk/>
            <pc:sldMk cId="0" sldId="327"/>
            <ac:picMk id="3" creationId="{B524E4FA-2823-FDA4-CC0C-EF468944CCAE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50.019" v="110"/>
        <pc:sldMkLst>
          <pc:docMk/>
          <pc:sldMk cId="0" sldId="328"/>
        </pc:sldMkLst>
        <pc:picChg chg="del mod">
          <ac:chgData name="Fatma Alsagaf" userId="ef587b5e-378a-4bb3-aa9f-3c15b98138a4" providerId="ADAL" clId="{6DAA0186-ABEA-4FAA-8C31-176D87F039DA}" dt="2023-11-22T13:46:31.040" v="49" actId="478"/>
          <ac:picMkLst>
            <pc:docMk/>
            <pc:sldMk cId="0" sldId="328"/>
            <ac:picMk id="3" creationId="{76FE7D0D-0D8D-69B0-FEEF-9AE95D691AB4}"/>
          </ac:picMkLst>
        </pc:picChg>
        <pc:picChg chg="add mod">
          <ac:chgData name="Fatma Alsagaf" userId="ef587b5e-378a-4bb3-aa9f-3c15b98138a4" providerId="ADAL" clId="{6DAA0186-ABEA-4FAA-8C31-176D87F039DA}" dt="2023-11-23T04:36:50.019" v="110"/>
          <ac:picMkLst>
            <pc:docMk/>
            <pc:sldMk cId="0" sldId="328"/>
            <ac:picMk id="3" creationId="{C22BDAE2-ECCE-9A57-6B76-38AA66EF155E}"/>
          </ac:picMkLst>
        </pc:picChg>
      </pc:sldChg>
      <pc:sldChg chg="addSp delSp modSp mod">
        <pc:chgData name="Fatma Alsagaf" userId="ef587b5e-378a-4bb3-aa9f-3c15b98138a4" providerId="ADAL" clId="{6DAA0186-ABEA-4FAA-8C31-176D87F039DA}" dt="2023-11-23T04:36:57.571" v="112" actId="1076"/>
        <pc:sldMkLst>
          <pc:docMk/>
          <pc:sldMk cId="0" sldId="329"/>
        </pc:sldMkLst>
        <pc:picChg chg="del">
          <ac:chgData name="Fatma Alsagaf" userId="ef587b5e-378a-4bb3-aa9f-3c15b98138a4" providerId="ADAL" clId="{6DAA0186-ABEA-4FAA-8C31-176D87F039DA}" dt="2023-11-22T13:46:33.446" v="50" actId="478"/>
          <ac:picMkLst>
            <pc:docMk/>
            <pc:sldMk cId="0" sldId="329"/>
            <ac:picMk id="2" creationId="{388AB839-3B1F-0909-5C49-AED681A683DD}"/>
          </ac:picMkLst>
        </pc:picChg>
        <pc:picChg chg="add mod">
          <ac:chgData name="Fatma Alsagaf" userId="ef587b5e-378a-4bb3-aa9f-3c15b98138a4" providerId="ADAL" clId="{6DAA0186-ABEA-4FAA-8C31-176D87F039DA}" dt="2023-11-23T04:36:57.571" v="112" actId="1076"/>
          <ac:picMkLst>
            <pc:docMk/>
            <pc:sldMk cId="0" sldId="329"/>
            <ac:picMk id="2" creationId="{9CBC324B-F6AA-CA2C-EDE2-D0A2E27A7B26}"/>
          </ac:picMkLst>
        </pc:picChg>
      </pc:sldChg>
      <pc:sldChg chg="delSp mod">
        <pc:chgData name="Fatma Alsagaf" userId="ef587b5e-378a-4bb3-aa9f-3c15b98138a4" providerId="ADAL" clId="{6DAA0186-ABEA-4FAA-8C31-176D87F039DA}" dt="2023-11-22T13:46:36.031" v="51" actId="478"/>
        <pc:sldMkLst>
          <pc:docMk/>
          <pc:sldMk cId="0" sldId="330"/>
        </pc:sldMkLst>
        <pc:picChg chg="del">
          <ac:chgData name="Fatma Alsagaf" userId="ef587b5e-378a-4bb3-aa9f-3c15b98138a4" providerId="ADAL" clId="{6DAA0186-ABEA-4FAA-8C31-176D87F039DA}" dt="2023-11-22T13:46:36.031" v="51" actId="478"/>
          <ac:picMkLst>
            <pc:docMk/>
            <pc:sldMk cId="0" sldId="330"/>
            <ac:picMk id="3" creationId="{E2ED0F23-306A-1B68-7075-213F09D5E1E8}"/>
          </ac:picMkLst>
        </pc:picChg>
      </pc:sldChg>
      <pc:sldChg chg="delSp mod">
        <pc:chgData name="Fatma Alsagaf" userId="ef587b5e-378a-4bb3-aa9f-3c15b98138a4" providerId="ADAL" clId="{6DAA0186-ABEA-4FAA-8C31-176D87F039DA}" dt="2023-11-22T13:46:37.511" v="52" actId="478"/>
        <pc:sldMkLst>
          <pc:docMk/>
          <pc:sldMk cId="0" sldId="331"/>
        </pc:sldMkLst>
        <pc:picChg chg="del">
          <ac:chgData name="Fatma Alsagaf" userId="ef587b5e-378a-4bb3-aa9f-3c15b98138a4" providerId="ADAL" clId="{6DAA0186-ABEA-4FAA-8C31-176D87F039DA}" dt="2023-11-22T13:46:37.511" v="52" actId="478"/>
          <ac:picMkLst>
            <pc:docMk/>
            <pc:sldMk cId="0" sldId="331"/>
            <ac:picMk id="3" creationId="{5AE64FE3-AABF-1C9F-399F-E69A46CA78E6}"/>
          </ac:picMkLst>
        </pc:picChg>
      </pc:sldChg>
      <pc:sldMasterChg chg="modSldLayout">
        <pc:chgData name="Fatma Alsagaf" userId="ef587b5e-378a-4bb3-aa9f-3c15b98138a4" providerId="ADAL" clId="{6DAA0186-ABEA-4FAA-8C31-176D87F039DA}" dt="2023-11-23T04:35:01.466" v="86"/>
        <pc:sldMasterMkLst>
          <pc:docMk/>
          <pc:sldMasterMk cId="0" sldId="2147483742"/>
        </pc:sldMasterMkLst>
        <pc:sldLayoutChg chg="addSp modSp">
          <pc:chgData name="Fatma Alsagaf" userId="ef587b5e-378a-4bb3-aa9f-3c15b98138a4" providerId="ADAL" clId="{6DAA0186-ABEA-4FAA-8C31-176D87F039DA}" dt="2023-11-23T04:35:01.466" v="86"/>
          <pc:sldLayoutMkLst>
            <pc:docMk/>
            <pc:sldMasterMk cId="0" sldId="2147483742"/>
            <pc:sldLayoutMk cId="0" sldId="2147483648"/>
          </pc:sldLayoutMkLst>
          <pc:picChg chg="add mod">
            <ac:chgData name="Fatma Alsagaf" userId="ef587b5e-378a-4bb3-aa9f-3c15b98138a4" providerId="ADAL" clId="{6DAA0186-ABEA-4FAA-8C31-176D87F039DA}" dt="2023-11-23T04:35:01.466" v="86"/>
            <ac:picMkLst>
              <pc:docMk/>
              <pc:sldMasterMk cId="0" sldId="2147483742"/>
              <pc:sldLayoutMk cId="0" sldId="2147483648"/>
              <ac:picMk id="2" creationId="{21C23C71-E919-5978-B597-9405CEA1C6B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0a6a1e016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20a6a1e0167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g20a6a1e0167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4897e4d0f4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8" name="Google Shape;728;g24897e4d0f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5385ef98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5" name="Google Shape;735;g25385ef98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96f43c9bf9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2" name="Google Shape;742;g196f43c9bf9_0_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3" name="Google Shape;743;g196f43c9bf9_0_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4897e4d0f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0" name="Google Shape;750;g24897e4d0f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80253cbf96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7" name="Google Shape;757;g280253cbf9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41" name="Google Shape;4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61" name="Google Shape;4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10c28cbde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2" name="Google Shape;552;g210c28cbde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1" name="Google Shape;4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4" name="Google Shape;4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4" name="Google Shape;76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dd3f4a790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3" name="Google Shape;773;g1dd3f4a7909_0_12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800" cy="3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1dd3f4a7909_0_122:notes"/>
          <p:cNvSpPr/>
          <p:nvPr/>
        </p:nvSpPr>
        <p:spPr>
          <a:xfrm>
            <a:off x="3884760" y="8685360"/>
            <a:ext cx="29712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1225dc26d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1225dc26d8_0_9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800" cy="3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21225dc26d8_0_95:notes"/>
          <p:cNvSpPr/>
          <p:nvPr/>
        </p:nvSpPr>
        <p:spPr>
          <a:xfrm>
            <a:off x="3884760" y="8685360"/>
            <a:ext cx="29712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80253cbf9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g280253cbf96_0_7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800" cy="3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280253cbf96_0_76:notes"/>
          <p:cNvSpPr/>
          <p:nvPr/>
        </p:nvSpPr>
        <p:spPr>
          <a:xfrm>
            <a:off x="3884760" y="8685360"/>
            <a:ext cx="29712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80253cbf96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0" name="Google Shape;800;g280253cbf9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0" name="Google Shape;10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6" name="Google Shape;57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1b2c7dc7e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Pas de transformation sans passage par des émotions fortement déplaisantes.</a:t>
            </a:r>
            <a:endParaRPr/>
          </a:p>
        </p:txBody>
      </p:sp>
      <p:sp>
        <p:nvSpPr>
          <p:cNvPr id="1008" name="Google Shape;1008;g21b2c7dc7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4b3277e554_0_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6" name="Google Shape;1016;g24b3277e5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1324088e9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6" name="Google Shape;1026;g21324088e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e7c39ed58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1e7c39ed58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4f4fd9f63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4f4fd9f638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g24f4fd9f638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dd3f4a7909_0_10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8" name="Google Shape;1078;g1dd3f4a7909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e7c39ed585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g1e7c39ed58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adddca3437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1adddca3437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g1adddca3437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8042c970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5" name="Google Shape;1105;g28042c97024_0_1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800" cy="3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g28042c97024_0_16:notes"/>
          <p:cNvSpPr/>
          <p:nvPr/>
        </p:nvSpPr>
        <p:spPr>
          <a:xfrm>
            <a:off x="3884760" y="8685360"/>
            <a:ext cx="29712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9800b0b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9" name="Google Shape;1119;g19800b0b5a9_0_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800" cy="3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g19800b0b5a9_0_9:notes"/>
          <p:cNvSpPr/>
          <p:nvPr/>
        </p:nvSpPr>
        <p:spPr>
          <a:xfrm>
            <a:off x="3884760" y="8685360"/>
            <a:ext cx="29712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96f43c9bf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196f43c9bf9_0_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1" name="Google Shape;561;g196f43c9bf9_0_3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89ec99daa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6" name="Google Shape;1126;g289ec99daa7_0_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800" cy="3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g289ec99daa7_0_6:notes"/>
          <p:cNvSpPr/>
          <p:nvPr/>
        </p:nvSpPr>
        <p:spPr>
          <a:xfrm>
            <a:off x="3884760" y="8685360"/>
            <a:ext cx="29712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96f43c9bf9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7" name="Google Shape;1157;g196f43c9bf9_0_6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8" name="Google Shape;1158;g196f43c9bf9_0_6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41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4b3277e554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8" name="Google Shape;588;g24b3277e55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0a6a1e01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0a6a1e016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rajouter photo Fresque</a:t>
            </a:r>
            <a:endParaRPr/>
          </a:p>
        </p:txBody>
      </p:sp>
      <p:sp>
        <p:nvSpPr>
          <p:cNvPr id="596" name="Google Shape;596;g20a6a1e01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3a8af007a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07" name="Google Shape;607;g23a8af007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3a8af007a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g23a8af007a1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8" name="Google Shape;638;g23a8af007a1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52816c850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4" name="Google Shape;704;g252816c8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iapositive de titre">
  <p:cSld name="7_Diapositive de titre">
    <p:bg>
      <p:bgPr>
        <a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tile tx="0" ty="0" sx="99999" sy="99999" flip="none" algn="tl"/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0" y="1"/>
            <a:ext cx="12196819" cy="6852784"/>
            <a:chOff x="0" y="1"/>
            <a:chExt cx="12196818" cy="6852784"/>
          </a:xfrm>
        </p:grpSpPr>
        <p:sp>
          <p:nvSpPr>
            <p:cNvPr id="15" name="Google Shape;15;p2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21C23C71-E919-5978-B597-9405CEA1C6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7989" y="6005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apositive de titre">
  <p:cSld name="4_Diapositive de titre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apositive de titre">
  <p:cSld name="5_Diapositive de titre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1886583" y="2453640"/>
            <a:ext cx="8418830" cy="1950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886545" y="2453693"/>
            <a:ext cx="8418900" cy="1950600"/>
          </a:xfrm>
          <a:prstGeom prst="rect">
            <a:avLst/>
          </a:prstGeom>
          <a:noFill/>
          <a:ln>
            <a:noFill/>
          </a:ln>
          <a:effectLst>
            <a:outerShdw dist="57150" dir="2580000" algn="bl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13"/>
          <p:cNvGrpSpPr/>
          <p:nvPr/>
        </p:nvGrpSpPr>
        <p:grpSpPr>
          <a:xfrm>
            <a:off x="0" y="1"/>
            <a:ext cx="12192000" cy="6858003"/>
            <a:chOff x="0" y="1"/>
            <a:chExt cx="12192000" cy="6858003"/>
          </a:xfrm>
        </p:grpSpPr>
        <p:sp>
          <p:nvSpPr>
            <p:cNvPr id="68" name="Google Shape;68;p13"/>
            <p:cNvSpPr/>
            <p:nvPr/>
          </p:nvSpPr>
          <p:spPr>
            <a:xfrm>
              <a:off x="0" y="1"/>
              <a:ext cx="12192000" cy="6858003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0" y="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6096000" y="225468"/>
            <a:ext cx="5883058" cy="641332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7618" y="478285"/>
            <a:ext cx="534924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72136" y="1542721"/>
            <a:ext cx="5320204" cy="480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position personnalisée">
  <p:cSld name="2_Disposition personnalisée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5"/>
          <p:cNvGrpSpPr/>
          <p:nvPr/>
        </p:nvGrpSpPr>
        <p:grpSpPr>
          <a:xfrm>
            <a:off x="0" y="1"/>
            <a:ext cx="12192000" cy="6858003"/>
            <a:chOff x="0" y="1"/>
            <a:chExt cx="12192000" cy="6858003"/>
          </a:xfrm>
        </p:grpSpPr>
        <p:sp>
          <p:nvSpPr>
            <p:cNvPr id="76" name="Google Shape;76;p15"/>
            <p:cNvSpPr/>
            <p:nvPr/>
          </p:nvSpPr>
          <p:spPr>
            <a:xfrm>
              <a:off x="0" y="1"/>
              <a:ext cx="12192000" cy="6858003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0" y="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15"/>
          <p:cNvSpPr/>
          <p:nvPr/>
        </p:nvSpPr>
        <p:spPr>
          <a:xfrm>
            <a:off x="0" y="2768252"/>
            <a:ext cx="12192000" cy="13528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46" y="1735881"/>
            <a:ext cx="2270470" cy="2291237"/>
          </a:xfrm>
          <a:prstGeom prst="rect">
            <a:avLst/>
          </a:prstGeom>
          <a:noFill/>
          <a:ln>
            <a:noFill/>
          </a:ln>
          <a:effectLst>
            <a:outerShdw sx="104999" sy="104999" algn="ctr" rotWithShape="0">
              <a:schemeClr val="lt1"/>
            </a:outerShdw>
          </a:effectLst>
        </p:spPr>
      </p:pic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2705101" y="2833078"/>
            <a:ext cx="927353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844975" y="-1339186"/>
            <a:ext cx="89112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fr-FR"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Modifiez le style du TITLE</a:t>
            </a:r>
            <a:endParaRPr sz="4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175" y="-4"/>
            <a:ext cx="12192000" cy="6858003"/>
            <a:chOff x="0" y="1"/>
            <a:chExt cx="12192000" cy="6858003"/>
          </a:xfrm>
        </p:grpSpPr>
        <p:sp>
          <p:nvSpPr>
            <p:cNvPr id="83" name="Google Shape;83;p15"/>
            <p:cNvSpPr/>
            <p:nvPr/>
          </p:nvSpPr>
          <p:spPr>
            <a:xfrm>
              <a:off x="0" y="1"/>
              <a:ext cx="12192000" cy="6858003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0" y="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position personnalisée">
  <p:cSld name="3_Disposition personnalisée">
    <p:bg>
      <p:bgPr>
        <a:solidFill>
          <a:schemeClr val="accen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6"/>
          <p:cNvGrpSpPr/>
          <p:nvPr/>
        </p:nvGrpSpPr>
        <p:grpSpPr>
          <a:xfrm>
            <a:off x="0" y="1"/>
            <a:ext cx="12192000" cy="6858003"/>
            <a:chOff x="0" y="1"/>
            <a:chExt cx="12192000" cy="6858003"/>
          </a:xfrm>
        </p:grpSpPr>
        <p:sp>
          <p:nvSpPr>
            <p:cNvPr id="87" name="Google Shape;87;p16"/>
            <p:cNvSpPr/>
            <p:nvPr/>
          </p:nvSpPr>
          <p:spPr>
            <a:xfrm>
              <a:off x="0" y="1"/>
              <a:ext cx="12192000" cy="6858003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0" y="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4595050" y="1690350"/>
            <a:ext cx="2857499" cy="2857499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590287" y="1685587"/>
            <a:ext cx="2867025" cy="2867025"/>
          </a:xfrm>
          <a:custGeom>
            <a:avLst/>
            <a:gdLst/>
            <a:ahLst/>
            <a:cxnLst/>
            <a:rect l="l" t="t" r="r" b="b"/>
            <a:pathLst>
              <a:path w="2867025" h="2867025" extrusionOk="0">
                <a:moveTo>
                  <a:pt x="0" y="1433512"/>
                </a:moveTo>
                <a:lnTo>
                  <a:pt x="797" y="1385232"/>
                </a:lnTo>
                <a:lnTo>
                  <a:pt x="3174" y="1337351"/>
                </a:lnTo>
                <a:lnTo>
                  <a:pt x="7104" y="1289895"/>
                </a:lnTo>
                <a:lnTo>
                  <a:pt x="12563" y="1242889"/>
                </a:lnTo>
                <a:lnTo>
                  <a:pt x="19525" y="1196358"/>
                </a:lnTo>
                <a:lnTo>
                  <a:pt x="27966" y="1150327"/>
                </a:lnTo>
                <a:lnTo>
                  <a:pt x="37860" y="1104821"/>
                </a:lnTo>
                <a:lnTo>
                  <a:pt x="49182" y="1059865"/>
                </a:lnTo>
                <a:lnTo>
                  <a:pt x="61907" y="1015485"/>
                </a:lnTo>
                <a:lnTo>
                  <a:pt x="76011" y="971704"/>
                </a:lnTo>
                <a:lnTo>
                  <a:pt x="91467" y="928550"/>
                </a:lnTo>
                <a:lnTo>
                  <a:pt x="108251" y="886046"/>
                </a:lnTo>
                <a:lnTo>
                  <a:pt x="126339" y="844217"/>
                </a:lnTo>
                <a:lnTo>
                  <a:pt x="145703" y="803090"/>
                </a:lnTo>
                <a:lnTo>
                  <a:pt x="166321" y="762688"/>
                </a:lnTo>
                <a:lnTo>
                  <a:pt x="188166" y="723037"/>
                </a:lnTo>
                <a:lnTo>
                  <a:pt x="211213" y="684162"/>
                </a:lnTo>
                <a:lnTo>
                  <a:pt x="235438" y="646088"/>
                </a:lnTo>
                <a:lnTo>
                  <a:pt x="260815" y="608840"/>
                </a:lnTo>
                <a:lnTo>
                  <a:pt x="287320" y="572443"/>
                </a:lnTo>
                <a:lnTo>
                  <a:pt x="314926" y="536923"/>
                </a:lnTo>
                <a:lnTo>
                  <a:pt x="343610" y="502304"/>
                </a:lnTo>
                <a:lnTo>
                  <a:pt x="373345" y="468612"/>
                </a:lnTo>
                <a:lnTo>
                  <a:pt x="404107" y="435871"/>
                </a:lnTo>
                <a:lnTo>
                  <a:pt x="435871" y="404107"/>
                </a:lnTo>
                <a:lnTo>
                  <a:pt x="468612" y="373345"/>
                </a:lnTo>
                <a:lnTo>
                  <a:pt x="502304" y="343610"/>
                </a:lnTo>
                <a:lnTo>
                  <a:pt x="536923" y="314926"/>
                </a:lnTo>
                <a:lnTo>
                  <a:pt x="572443" y="287320"/>
                </a:lnTo>
                <a:lnTo>
                  <a:pt x="608840" y="260815"/>
                </a:lnTo>
                <a:lnTo>
                  <a:pt x="646088" y="235438"/>
                </a:lnTo>
                <a:lnTo>
                  <a:pt x="684162" y="211213"/>
                </a:lnTo>
                <a:lnTo>
                  <a:pt x="723037" y="188166"/>
                </a:lnTo>
                <a:lnTo>
                  <a:pt x="762688" y="166321"/>
                </a:lnTo>
                <a:lnTo>
                  <a:pt x="803090" y="145703"/>
                </a:lnTo>
                <a:lnTo>
                  <a:pt x="844217" y="126339"/>
                </a:lnTo>
                <a:lnTo>
                  <a:pt x="886046" y="108251"/>
                </a:lnTo>
                <a:lnTo>
                  <a:pt x="928550" y="91467"/>
                </a:lnTo>
                <a:lnTo>
                  <a:pt x="971704" y="76011"/>
                </a:lnTo>
                <a:lnTo>
                  <a:pt x="1015485" y="61907"/>
                </a:lnTo>
                <a:lnTo>
                  <a:pt x="1059865" y="49182"/>
                </a:lnTo>
                <a:lnTo>
                  <a:pt x="1104821" y="37860"/>
                </a:lnTo>
                <a:lnTo>
                  <a:pt x="1150327" y="27966"/>
                </a:lnTo>
                <a:lnTo>
                  <a:pt x="1196358" y="19525"/>
                </a:lnTo>
                <a:lnTo>
                  <a:pt x="1242889" y="12563"/>
                </a:lnTo>
                <a:lnTo>
                  <a:pt x="1289895" y="7104"/>
                </a:lnTo>
                <a:lnTo>
                  <a:pt x="1337351" y="3174"/>
                </a:lnTo>
                <a:lnTo>
                  <a:pt x="1385232" y="797"/>
                </a:lnTo>
                <a:lnTo>
                  <a:pt x="1433512" y="0"/>
                </a:lnTo>
                <a:lnTo>
                  <a:pt x="1483007" y="853"/>
                </a:lnTo>
                <a:lnTo>
                  <a:pt x="1532286" y="3404"/>
                </a:lnTo>
                <a:lnTo>
                  <a:pt x="1581310" y="7634"/>
                </a:lnTo>
                <a:lnTo>
                  <a:pt x="1630038" y="13529"/>
                </a:lnTo>
                <a:lnTo>
                  <a:pt x="1678431" y="21071"/>
                </a:lnTo>
                <a:lnTo>
                  <a:pt x="1726450" y="30244"/>
                </a:lnTo>
                <a:lnTo>
                  <a:pt x="1774055" y="41032"/>
                </a:lnTo>
                <a:lnTo>
                  <a:pt x="1821206" y="53418"/>
                </a:lnTo>
                <a:lnTo>
                  <a:pt x="1867864" y="67386"/>
                </a:lnTo>
                <a:lnTo>
                  <a:pt x="1913990" y="82919"/>
                </a:lnTo>
                <a:lnTo>
                  <a:pt x="1959544" y="100002"/>
                </a:lnTo>
                <a:lnTo>
                  <a:pt x="2004485" y="118617"/>
                </a:lnTo>
                <a:lnTo>
                  <a:pt x="2048776" y="138749"/>
                </a:lnTo>
                <a:lnTo>
                  <a:pt x="2092376" y="160381"/>
                </a:lnTo>
                <a:lnTo>
                  <a:pt x="2135245" y="183497"/>
                </a:lnTo>
                <a:lnTo>
                  <a:pt x="2177344" y="208080"/>
                </a:lnTo>
                <a:lnTo>
                  <a:pt x="2218634" y="234113"/>
                </a:lnTo>
                <a:lnTo>
                  <a:pt x="2259075" y="261581"/>
                </a:lnTo>
                <a:lnTo>
                  <a:pt x="2298627" y="290467"/>
                </a:lnTo>
                <a:lnTo>
                  <a:pt x="2337251" y="320755"/>
                </a:lnTo>
                <a:lnTo>
                  <a:pt x="2374907" y="352429"/>
                </a:lnTo>
                <a:lnTo>
                  <a:pt x="2411556" y="385471"/>
                </a:lnTo>
                <a:lnTo>
                  <a:pt x="2447158" y="419865"/>
                </a:lnTo>
                <a:lnTo>
                  <a:pt x="2481553" y="455468"/>
                </a:lnTo>
                <a:lnTo>
                  <a:pt x="2514595" y="492117"/>
                </a:lnTo>
                <a:lnTo>
                  <a:pt x="2546268" y="529773"/>
                </a:lnTo>
                <a:lnTo>
                  <a:pt x="2576556" y="568397"/>
                </a:lnTo>
                <a:lnTo>
                  <a:pt x="2605442" y="607949"/>
                </a:lnTo>
                <a:lnTo>
                  <a:pt x="2632911" y="648390"/>
                </a:lnTo>
                <a:lnTo>
                  <a:pt x="2658944" y="689680"/>
                </a:lnTo>
                <a:lnTo>
                  <a:pt x="2683527" y="731779"/>
                </a:lnTo>
                <a:lnTo>
                  <a:pt x="2706643" y="774648"/>
                </a:lnTo>
                <a:lnTo>
                  <a:pt x="2728274" y="818248"/>
                </a:lnTo>
                <a:lnTo>
                  <a:pt x="2748406" y="862538"/>
                </a:lnTo>
                <a:lnTo>
                  <a:pt x="2767022" y="907480"/>
                </a:lnTo>
                <a:lnTo>
                  <a:pt x="2784105" y="953034"/>
                </a:lnTo>
                <a:lnTo>
                  <a:pt x="2799638" y="999160"/>
                </a:lnTo>
                <a:lnTo>
                  <a:pt x="2813606" y="1045818"/>
                </a:lnTo>
                <a:lnTo>
                  <a:pt x="2825992" y="1092969"/>
                </a:lnTo>
                <a:lnTo>
                  <a:pt x="2836780" y="1140574"/>
                </a:lnTo>
                <a:lnTo>
                  <a:pt x="2845953" y="1188593"/>
                </a:lnTo>
                <a:lnTo>
                  <a:pt x="2853495" y="1236986"/>
                </a:lnTo>
                <a:lnTo>
                  <a:pt x="2859390" y="1285714"/>
                </a:lnTo>
                <a:lnTo>
                  <a:pt x="2863620" y="1334738"/>
                </a:lnTo>
                <a:lnTo>
                  <a:pt x="2866171" y="1384017"/>
                </a:lnTo>
                <a:lnTo>
                  <a:pt x="2867024" y="1433512"/>
                </a:lnTo>
                <a:lnTo>
                  <a:pt x="2866227" y="1481792"/>
                </a:lnTo>
                <a:lnTo>
                  <a:pt x="2863850" y="1529673"/>
                </a:lnTo>
                <a:lnTo>
                  <a:pt x="2859920" y="1577129"/>
                </a:lnTo>
                <a:lnTo>
                  <a:pt x="2854461" y="1624135"/>
                </a:lnTo>
                <a:lnTo>
                  <a:pt x="2847499" y="1670666"/>
                </a:lnTo>
                <a:lnTo>
                  <a:pt x="2839058" y="1716697"/>
                </a:lnTo>
                <a:lnTo>
                  <a:pt x="2829164" y="1762203"/>
                </a:lnTo>
                <a:lnTo>
                  <a:pt x="2817842" y="1807159"/>
                </a:lnTo>
                <a:lnTo>
                  <a:pt x="2805117" y="1851539"/>
                </a:lnTo>
                <a:lnTo>
                  <a:pt x="2791013" y="1895320"/>
                </a:lnTo>
                <a:lnTo>
                  <a:pt x="2775557" y="1938474"/>
                </a:lnTo>
                <a:lnTo>
                  <a:pt x="2758773" y="1980978"/>
                </a:lnTo>
                <a:lnTo>
                  <a:pt x="2740685" y="2022807"/>
                </a:lnTo>
                <a:lnTo>
                  <a:pt x="2721321" y="2063934"/>
                </a:lnTo>
                <a:lnTo>
                  <a:pt x="2700703" y="2104336"/>
                </a:lnTo>
                <a:lnTo>
                  <a:pt x="2678858" y="2143987"/>
                </a:lnTo>
                <a:lnTo>
                  <a:pt x="2655811" y="2182862"/>
                </a:lnTo>
                <a:lnTo>
                  <a:pt x="2631586" y="2220936"/>
                </a:lnTo>
                <a:lnTo>
                  <a:pt x="2606209" y="2258184"/>
                </a:lnTo>
                <a:lnTo>
                  <a:pt x="2579704" y="2294581"/>
                </a:lnTo>
                <a:lnTo>
                  <a:pt x="2552098" y="2330101"/>
                </a:lnTo>
                <a:lnTo>
                  <a:pt x="2523414" y="2364720"/>
                </a:lnTo>
                <a:lnTo>
                  <a:pt x="2493679" y="2398412"/>
                </a:lnTo>
                <a:lnTo>
                  <a:pt x="2462917" y="2431153"/>
                </a:lnTo>
                <a:lnTo>
                  <a:pt x="2431153" y="2462917"/>
                </a:lnTo>
                <a:lnTo>
                  <a:pt x="2398412" y="2493679"/>
                </a:lnTo>
                <a:lnTo>
                  <a:pt x="2364720" y="2523414"/>
                </a:lnTo>
                <a:lnTo>
                  <a:pt x="2330101" y="2552098"/>
                </a:lnTo>
                <a:lnTo>
                  <a:pt x="2294581" y="2579704"/>
                </a:lnTo>
                <a:lnTo>
                  <a:pt x="2258184" y="2606209"/>
                </a:lnTo>
                <a:lnTo>
                  <a:pt x="2220936" y="2631586"/>
                </a:lnTo>
                <a:lnTo>
                  <a:pt x="2182862" y="2655811"/>
                </a:lnTo>
                <a:lnTo>
                  <a:pt x="2143987" y="2678858"/>
                </a:lnTo>
                <a:lnTo>
                  <a:pt x="2104336" y="2700703"/>
                </a:lnTo>
                <a:lnTo>
                  <a:pt x="2063934" y="2721321"/>
                </a:lnTo>
                <a:lnTo>
                  <a:pt x="2022807" y="2740685"/>
                </a:lnTo>
                <a:lnTo>
                  <a:pt x="1980978" y="2758773"/>
                </a:lnTo>
                <a:lnTo>
                  <a:pt x="1938474" y="2775557"/>
                </a:lnTo>
                <a:lnTo>
                  <a:pt x="1895320" y="2791013"/>
                </a:lnTo>
                <a:lnTo>
                  <a:pt x="1851539" y="2805117"/>
                </a:lnTo>
                <a:lnTo>
                  <a:pt x="1807159" y="2817842"/>
                </a:lnTo>
                <a:lnTo>
                  <a:pt x="1762203" y="2829164"/>
                </a:lnTo>
                <a:lnTo>
                  <a:pt x="1716697" y="2839058"/>
                </a:lnTo>
                <a:lnTo>
                  <a:pt x="1670666" y="2847499"/>
                </a:lnTo>
                <a:lnTo>
                  <a:pt x="1624135" y="2854461"/>
                </a:lnTo>
                <a:lnTo>
                  <a:pt x="1577129" y="2859920"/>
                </a:lnTo>
                <a:lnTo>
                  <a:pt x="1529673" y="2863850"/>
                </a:lnTo>
                <a:lnTo>
                  <a:pt x="1481792" y="2866227"/>
                </a:lnTo>
                <a:lnTo>
                  <a:pt x="1433512" y="2867024"/>
                </a:lnTo>
                <a:lnTo>
                  <a:pt x="1385232" y="2866227"/>
                </a:lnTo>
                <a:lnTo>
                  <a:pt x="1337351" y="2863850"/>
                </a:lnTo>
                <a:lnTo>
                  <a:pt x="1289895" y="2859920"/>
                </a:lnTo>
                <a:lnTo>
                  <a:pt x="1242889" y="2854461"/>
                </a:lnTo>
                <a:lnTo>
                  <a:pt x="1196358" y="2847499"/>
                </a:lnTo>
                <a:lnTo>
                  <a:pt x="1150327" y="2839058"/>
                </a:lnTo>
                <a:lnTo>
                  <a:pt x="1104821" y="2829164"/>
                </a:lnTo>
                <a:lnTo>
                  <a:pt x="1059865" y="2817842"/>
                </a:lnTo>
                <a:lnTo>
                  <a:pt x="1015485" y="2805117"/>
                </a:lnTo>
                <a:lnTo>
                  <a:pt x="971704" y="2791013"/>
                </a:lnTo>
                <a:lnTo>
                  <a:pt x="928550" y="2775557"/>
                </a:lnTo>
                <a:lnTo>
                  <a:pt x="886046" y="2758773"/>
                </a:lnTo>
                <a:lnTo>
                  <a:pt x="844217" y="2740685"/>
                </a:lnTo>
                <a:lnTo>
                  <a:pt x="803090" y="2721321"/>
                </a:lnTo>
                <a:lnTo>
                  <a:pt x="762688" y="2700703"/>
                </a:lnTo>
                <a:lnTo>
                  <a:pt x="723037" y="2678858"/>
                </a:lnTo>
                <a:lnTo>
                  <a:pt x="684162" y="2655811"/>
                </a:lnTo>
                <a:lnTo>
                  <a:pt x="646088" y="2631586"/>
                </a:lnTo>
                <a:lnTo>
                  <a:pt x="608840" y="2606209"/>
                </a:lnTo>
                <a:lnTo>
                  <a:pt x="572443" y="2579704"/>
                </a:lnTo>
                <a:lnTo>
                  <a:pt x="536923" y="2552098"/>
                </a:lnTo>
                <a:lnTo>
                  <a:pt x="502304" y="2523414"/>
                </a:lnTo>
                <a:lnTo>
                  <a:pt x="468612" y="2493679"/>
                </a:lnTo>
                <a:lnTo>
                  <a:pt x="435871" y="2462917"/>
                </a:lnTo>
                <a:lnTo>
                  <a:pt x="404107" y="2431153"/>
                </a:lnTo>
                <a:lnTo>
                  <a:pt x="373345" y="2398412"/>
                </a:lnTo>
                <a:lnTo>
                  <a:pt x="343610" y="2364720"/>
                </a:lnTo>
                <a:lnTo>
                  <a:pt x="314926" y="2330101"/>
                </a:lnTo>
                <a:lnTo>
                  <a:pt x="287320" y="2294581"/>
                </a:lnTo>
                <a:lnTo>
                  <a:pt x="260815" y="2258184"/>
                </a:lnTo>
                <a:lnTo>
                  <a:pt x="235438" y="2220936"/>
                </a:lnTo>
                <a:lnTo>
                  <a:pt x="211213" y="2182862"/>
                </a:lnTo>
                <a:lnTo>
                  <a:pt x="188166" y="2143987"/>
                </a:lnTo>
                <a:lnTo>
                  <a:pt x="166321" y="2104336"/>
                </a:lnTo>
                <a:lnTo>
                  <a:pt x="145703" y="2063934"/>
                </a:lnTo>
                <a:lnTo>
                  <a:pt x="126339" y="2022807"/>
                </a:lnTo>
                <a:lnTo>
                  <a:pt x="108251" y="1980978"/>
                </a:lnTo>
                <a:lnTo>
                  <a:pt x="91467" y="1938474"/>
                </a:lnTo>
                <a:lnTo>
                  <a:pt x="76011" y="1895320"/>
                </a:lnTo>
                <a:lnTo>
                  <a:pt x="61907" y="1851539"/>
                </a:lnTo>
                <a:lnTo>
                  <a:pt x="49182" y="1807159"/>
                </a:lnTo>
                <a:lnTo>
                  <a:pt x="37860" y="1762203"/>
                </a:lnTo>
                <a:lnTo>
                  <a:pt x="27966" y="1716697"/>
                </a:lnTo>
                <a:lnTo>
                  <a:pt x="19525" y="1670666"/>
                </a:lnTo>
                <a:lnTo>
                  <a:pt x="12563" y="1624135"/>
                </a:lnTo>
                <a:lnTo>
                  <a:pt x="7104" y="1577129"/>
                </a:lnTo>
                <a:lnTo>
                  <a:pt x="3174" y="1529673"/>
                </a:lnTo>
                <a:lnTo>
                  <a:pt x="797" y="1481792"/>
                </a:lnTo>
                <a:lnTo>
                  <a:pt x="0" y="1433512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0000"/>
              </a:buClr>
              <a:buSzPts val="4400"/>
              <a:buFont typeface="Arial"/>
              <a:buNone/>
              <a:defRPr sz="4400" b="1" i="0">
                <a:solidFill>
                  <a:srgbClr val="E9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15_Diapositive de titr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ctrTitle"/>
          </p:nvPr>
        </p:nvSpPr>
        <p:spPr>
          <a:xfrm>
            <a:off x="391599" y="687931"/>
            <a:ext cx="114087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99"/>
              <a:buFont typeface="Avenir"/>
              <a:buNone/>
              <a:defRPr sz="5999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391597" y="1344504"/>
            <a:ext cx="4493260" cy="60900"/>
          </a:xfrm>
          <a:custGeom>
            <a:avLst/>
            <a:gdLst/>
            <a:ahLst/>
            <a:cxnLst/>
            <a:rect l="l" t="t" r="r" b="b"/>
            <a:pathLst>
              <a:path w="15494000" h="120000" extrusionOk="0">
                <a:moveTo>
                  <a:pt x="0" y="0"/>
                </a:moveTo>
                <a:lnTo>
                  <a:pt x="1549400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5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>
            <a:spLocks noGrp="1"/>
          </p:cNvSpPr>
          <p:nvPr>
            <p:ph type="pic" idx="2"/>
          </p:nvPr>
        </p:nvSpPr>
        <p:spPr>
          <a:xfrm>
            <a:off x="2404998" y="2"/>
            <a:ext cx="97869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391598" y="233235"/>
            <a:ext cx="114087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sz="2133" b="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1"/>
              <a:buNone/>
              <a:defRPr sz="2401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3"/>
          </p:nvPr>
        </p:nvSpPr>
        <p:spPr>
          <a:xfrm>
            <a:off x="391598" y="1564210"/>
            <a:ext cx="4395300" cy="46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99"/>
              <a:buNone/>
              <a:defRPr sz="1599" b="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Header">
  <p:cSld name="5_Section 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505646" y="428692"/>
            <a:ext cx="11180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0"/>
              </a:buClr>
              <a:buSzPts val="3713"/>
              <a:buFont typeface="Maven Pro Medium"/>
              <a:buNone/>
              <a:defRPr sz="3713">
                <a:solidFill>
                  <a:srgbClr val="002850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96122" y="4844219"/>
            <a:ext cx="2697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Pts val="1350"/>
              <a:buFont typeface="Merriweather Sans"/>
              <a:buChar char="/"/>
              <a:defRPr sz="1350">
                <a:solidFill>
                  <a:srgbClr val="002850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495236" y="1337519"/>
            <a:ext cx="2704800" cy="29493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3"/>
          </p:nvPr>
        </p:nvSpPr>
        <p:spPr>
          <a:xfrm>
            <a:off x="495236" y="4415527"/>
            <a:ext cx="26985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850"/>
              </a:buClr>
              <a:buSzPts val="2025"/>
              <a:buNone/>
              <a:defRPr sz="2025">
                <a:solidFill>
                  <a:srgbClr val="002850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4"/>
          </p:nvPr>
        </p:nvSpPr>
        <p:spPr>
          <a:xfrm>
            <a:off x="3333316" y="4844219"/>
            <a:ext cx="2685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Pts val="1350"/>
              <a:buFont typeface="Merriweather Sans"/>
              <a:buChar char="/"/>
              <a:defRPr sz="1350">
                <a:solidFill>
                  <a:srgbClr val="002850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>
            <a:spLocks noGrp="1"/>
          </p:cNvSpPr>
          <p:nvPr>
            <p:ph type="pic" idx="5"/>
          </p:nvPr>
        </p:nvSpPr>
        <p:spPr>
          <a:xfrm>
            <a:off x="3333316" y="1337519"/>
            <a:ext cx="2698500" cy="2949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0"/>
          <p:cNvSpPr txBox="1">
            <a:spLocks noGrp="1"/>
          </p:cNvSpPr>
          <p:nvPr>
            <p:ph type="body" idx="6"/>
          </p:nvPr>
        </p:nvSpPr>
        <p:spPr>
          <a:xfrm>
            <a:off x="3324771" y="4415527"/>
            <a:ext cx="27039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850"/>
              </a:buClr>
              <a:buSzPts val="2025"/>
              <a:buNone/>
              <a:defRPr sz="2025">
                <a:solidFill>
                  <a:srgbClr val="002850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7"/>
          </p:nvPr>
        </p:nvSpPr>
        <p:spPr>
          <a:xfrm>
            <a:off x="6162622" y="4844219"/>
            <a:ext cx="2703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Pts val="1350"/>
              <a:buFont typeface="Merriweather Sans"/>
              <a:buChar char="/"/>
              <a:defRPr sz="1350">
                <a:solidFill>
                  <a:srgbClr val="002850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>
            <a:spLocks noGrp="1"/>
          </p:cNvSpPr>
          <p:nvPr>
            <p:ph type="pic" idx="8"/>
          </p:nvPr>
        </p:nvSpPr>
        <p:spPr>
          <a:xfrm>
            <a:off x="6171396" y="1337519"/>
            <a:ext cx="2698500" cy="29493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0"/>
          <p:cNvSpPr txBox="1">
            <a:spLocks noGrp="1"/>
          </p:cNvSpPr>
          <p:nvPr>
            <p:ph type="body" idx="9"/>
          </p:nvPr>
        </p:nvSpPr>
        <p:spPr>
          <a:xfrm>
            <a:off x="6172146" y="4415527"/>
            <a:ext cx="27039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850"/>
              </a:buClr>
              <a:buSzPts val="2025"/>
              <a:buNone/>
              <a:defRPr sz="2025">
                <a:solidFill>
                  <a:srgbClr val="002850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3"/>
          </p:nvPr>
        </p:nvSpPr>
        <p:spPr>
          <a:xfrm>
            <a:off x="8982068" y="4844219"/>
            <a:ext cx="2703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Pts val="1350"/>
              <a:buFont typeface="Merriweather Sans"/>
              <a:buChar char="/"/>
              <a:defRPr sz="1350">
                <a:solidFill>
                  <a:srgbClr val="002850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>
            <a:spLocks noGrp="1"/>
          </p:cNvSpPr>
          <p:nvPr>
            <p:ph type="pic" idx="14"/>
          </p:nvPr>
        </p:nvSpPr>
        <p:spPr>
          <a:xfrm>
            <a:off x="9009477" y="1337519"/>
            <a:ext cx="2686200" cy="29493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 txBox="1">
            <a:spLocks noGrp="1"/>
          </p:cNvSpPr>
          <p:nvPr>
            <p:ph type="body" idx="15"/>
          </p:nvPr>
        </p:nvSpPr>
        <p:spPr>
          <a:xfrm>
            <a:off x="8991593" y="4415527"/>
            <a:ext cx="27039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850"/>
              </a:buClr>
              <a:buSzPts val="2025"/>
              <a:buNone/>
              <a:defRPr sz="2025">
                <a:solidFill>
                  <a:srgbClr val="002850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_Custom Layout">
  <p:cSld name="102_Custom Layout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>
            <a:spLocks noGrp="1"/>
          </p:cNvSpPr>
          <p:nvPr>
            <p:ph type="pic" idx="2"/>
          </p:nvPr>
        </p:nvSpPr>
        <p:spPr>
          <a:xfrm>
            <a:off x="212942" y="225468"/>
            <a:ext cx="5883000" cy="641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6369902" y="478285"/>
            <a:ext cx="53493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6369902" y="1542721"/>
            <a:ext cx="5320200" cy="4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e de titre">
  <p:cSld name="6_Diapositive de titr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 rot="5400000">
            <a:off x="-3303000" y="3303000"/>
            <a:ext cx="6858000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 rot="5400000">
            <a:off x="8637001" y="3303003"/>
            <a:ext cx="6858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0" y="1"/>
            <a:ext cx="12192000" cy="9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36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 rot="-5400000">
            <a:off x="0" y="6605997"/>
            <a:ext cx="252000" cy="25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 rot="-5400000">
            <a:off x="11940000" y="650679"/>
            <a:ext cx="252000" cy="25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643003" y="1114457"/>
            <a:ext cx="10906000" cy="5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e de titre">
  <p:cSld name="6_Diapositive de titre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3"/>
          <p:cNvSpPr/>
          <p:nvPr/>
        </p:nvSpPr>
        <p:spPr>
          <a:xfrm rot="5400000">
            <a:off x="-3303000" y="3303000"/>
            <a:ext cx="6858000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3"/>
          <p:cNvSpPr/>
          <p:nvPr/>
        </p:nvSpPr>
        <p:spPr>
          <a:xfrm rot="5400000">
            <a:off x="8637001" y="3303002"/>
            <a:ext cx="6858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0" y="1"/>
            <a:ext cx="12192000" cy="90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/>
          <p:nvPr/>
        </p:nvSpPr>
        <p:spPr>
          <a:xfrm rot="-5400000">
            <a:off x="0" y="6605997"/>
            <a:ext cx="252000" cy="25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3"/>
          <p:cNvSpPr/>
          <p:nvPr/>
        </p:nvSpPr>
        <p:spPr>
          <a:xfrm rot="-5400000">
            <a:off x="11940000" y="650678"/>
            <a:ext cx="252000" cy="25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643003" y="1114457"/>
            <a:ext cx="10905900" cy="5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position personnalisée">
  <p:cSld name="4_Disposition personnalisée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e Tot">
  <p:cSld name="Texte Tot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1"/>
            <a:ext cx="12192000" cy="90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643003" y="1114457"/>
            <a:ext cx="10905900" cy="5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apositive de titre">
  <p:cSld name="4_Diapositive de titre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apositive de titre">
  <p:cSld name="5_Diapositive de titre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1886583" y="2453640"/>
            <a:ext cx="8418900" cy="1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1886545" y="2453693"/>
            <a:ext cx="8418900" cy="1950600"/>
          </a:xfrm>
          <a:prstGeom prst="rect">
            <a:avLst/>
          </a:prstGeom>
          <a:noFill/>
          <a:ln>
            <a:noFill/>
          </a:ln>
          <a:effectLst>
            <a:outerShdw dist="57150" dir="2580000" algn="bl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0" name="Google Shape;150;p27"/>
          <p:cNvGrpSpPr/>
          <p:nvPr/>
        </p:nvGrpSpPr>
        <p:grpSpPr>
          <a:xfrm>
            <a:off x="0" y="1"/>
            <a:ext cx="12196818" cy="6852784"/>
            <a:chOff x="0" y="1"/>
            <a:chExt cx="12196818" cy="6852784"/>
          </a:xfrm>
        </p:grpSpPr>
        <p:sp>
          <p:nvSpPr>
            <p:cNvPr id="151" name="Google Shape;151;p27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>
            <a:spLocks noGrp="1"/>
          </p:cNvSpPr>
          <p:nvPr>
            <p:ph type="pic" idx="2"/>
          </p:nvPr>
        </p:nvSpPr>
        <p:spPr>
          <a:xfrm>
            <a:off x="6096000" y="225468"/>
            <a:ext cx="5883000" cy="641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457618" y="478285"/>
            <a:ext cx="53493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472136" y="1542721"/>
            <a:ext cx="5320200" cy="4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position personnalisée">
  <p:cSld name="2_Disposition personnalisée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9"/>
          <p:cNvGrpSpPr/>
          <p:nvPr/>
        </p:nvGrpSpPr>
        <p:grpSpPr>
          <a:xfrm>
            <a:off x="0" y="1"/>
            <a:ext cx="12196818" cy="6852784"/>
            <a:chOff x="0" y="1"/>
            <a:chExt cx="12196818" cy="6852784"/>
          </a:xfrm>
        </p:grpSpPr>
        <p:sp>
          <p:nvSpPr>
            <p:cNvPr id="159" name="Google Shape;159;p29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29"/>
          <p:cNvSpPr/>
          <p:nvPr/>
        </p:nvSpPr>
        <p:spPr>
          <a:xfrm>
            <a:off x="0" y="2768252"/>
            <a:ext cx="12192000" cy="135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46" y="1735881"/>
            <a:ext cx="2270470" cy="2291237"/>
          </a:xfrm>
          <a:prstGeom prst="rect">
            <a:avLst/>
          </a:prstGeom>
          <a:noFill/>
          <a:ln>
            <a:noFill/>
          </a:ln>
          <a:effectLst>
            <a:outerShdw sx="105000" sy="105000" algn="ctr" rotWithShape="0">
              <a:schemeClr val="lt1"/>
            </a:outerShdw>
          </a:effectLst>
        </p:spPr>
      </p:pic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2705101" y="2833078"/>
            <a:ext cx="9273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cap="none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/>
          <p:nvPr/>
        </p:nvSpPr>
        <p:spPr>
          <a:xfrm>
            <a:off x="2844975" y="-1339186"/>
            <a:ext cx="891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fr-FR"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Modifiez le style du TITLE</a:t>
            </a:r>
            <a:endParaRPr sz="4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29"/>
          <p:cNvGrpSpPr/>
          <p:nvPr/>
        </p:nvGrpSpPr>
        <p:grpSpPr>
          <a:xfrm>
            <a:off x="175" y="-4"/>
            <a:ext cx="12196818" cy="6852784"/>
            <a:chOff x="0" y="1"/>
            <a:chExt cx="12196818" cy="6852784"/>
          </a:xfrm>
        </p:grpSpPr>
        <p:sp>
          <p:nvSpPr>
            <p:cNvPr id="166" name="Google Shape;166;p29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position personnalisée">
  <p:cSld name="3_Disposition personnalisée">
    <p:bg>
      <p:bgPr>
        <a:solidFill>
          <a:schemeClr val="accen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30"/>
          <p:cNvGrpSpPr/>
          <p:nvPr/>
        </p:nvGrpSpPr>
        <p:grpSpPr>
          <a:xfrm>
            <a:off x="0" y="1"/>
            <a:ext cx="12196818" cy="6852784"/>
            <a:chOff x="0" y="1"/>
            <a:chExt cx="12196818" cy="6852784"/>
          </a:xfrm>
        </p:grpSpPr>
        <p:sp>
          <p:nvSpPr>
            <p:cNvPr id="170" name="Google Shape;170;p30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4595050" y="1690350"/>
            <a:ext cx="2857500" cy="2857500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4590287" y="1685587"/>
            <a:ext cx="2867025" cy="2867025"/>
          </a:xfrm>
          <a:custGeom>
            <a:avLst/>
            <a:gdLst/>
            <a:ahLst/>
            <a:cxnLst/>
            <a:rect l="l" t="t" r="r" b="b"/>
            <a:pathLst>
              <a:path w="2867025" h="2867025" extrusionOk="0">
                <a:moveTo>
                  <a:pt x="0" y="1433512"/>
                </a:moveTo>
                <a:lnTo>
                  <a:pt x="797" y="1385232"/>
                </a:lnTo>
                <a:lnTo>
                  <a:pt x="3174" y="1337351"/>
                </a:lnTo>
                <a:lnTo>
                  <a:pt x="7104" y="1289895"/>
                </a:lnTo>
                <a:lnTo>
                  <a:pt x="12563" y="1242889"/>
                </a:lnTo>
                <a:lnTo>
                  <a:pt x="19525" y="1196358"/>
                </a:lnTo>
                <a:lnTo>
                  <a:pt x="27966" y="1150327"/>
                </a:lnTo>
                <a:lnTo>
                  <a:pt x="37860" y="1104821"/>
                </a:lnTo>
                <a:lnTo>
                  <a:pt x="49182" y="1059865"/>
                </a:lnTo>
                <a:lnTo>
                  <a:pt x="61907" y="1015485"/>
                </a:lnTo>
                <a:lnTo>
                  <a:pt x="76011" y="971704"/>
                </a:lnTo>
                <a:lnTo>
                  <a:pt x="91467" y="928550"/>
                </a:lnTo>
                <a:lnTo>
                  <a:pt x="108251" y="886046"/>
                </a:lnTo>
                <a:lnTo>
                  <a:pt x="126339" y="844217"/>
                </a:lnTo>
                <a:lnTo>
                  <a:pt x="145703" y="803090"/>
                </a:lnTo>
                <a:lnTo>
                  <a:pt x="166321" y="762688"/>
                </a:lnTo>
                <a:lnTo>
                  <a:pt x="188166" y="723037"/>
                </a:lnTo>
                <a:lnTo>
                  <a:pt x="211213" y="684162"/>
                </a:lnTo>
                <a:lnTo>
                  <a:pt x="235438" y="646088"/>
                </a:lnTo>
                <a:lnTo>
                  <a:pt x="260815" y="608840"/>
                </a:lnTo>
                <a:lnTo>
                  <a:pt x="287320" y="572443"/>
                </a:lnTo>
                <a:lnTo>
                  <a:pt x="314926" y="536923"/>
                </a:lnTo>
                <a:lnTo>
                  <a:pt x="343610" y="502304"/>
                </a:lnTo>
                <a:lnTo>
                  <a:pt x="373345" y="468612"/>
                </a:lnTo>
                <a:lnTo>
                  <a:pt x="404107" y="435871"/>
                </a:lnTo>
                <a:lnTo>
                  <a:pt x="435871" y="404107"/>
                </a:lnTo>
                <a:lnTo>
                  <a:pt x="468612" y="373345"/>
                </a:lnTo>
                <a:lnTo>
                  <a:pt x="502304" y="343610"/>
                </a:lnTo>
                <a:lnTo>
                  <a:pt x="536923" y="314926"/>
                </a:lnTo>
                <a:lnTo>
                  <a:pt x="572443" y="287320"/>
                </a:lnTo>
                <a:lnTo>
                  <a:pt x="608840" y="260815"/>
                </a:lnTo>
                <a:lnTo>
                  <a:pt x="646088" y="235438"/>
                </a:lnTo>
                <a:lnTo>
                  <a:pt x="684162" y="211213"/>
                </a:lnTo>
                <a:lnTo>
                  <a:pt x="723037" y="188166"/>
                </a:lnTo>
                <a:lnTo>
                  <a:pt x="762688" y="166321"/>
                </a:lnTo>
                <a:lnTo>
                  <a:pt x="803090" y="145703"/>
                </a:lnTo>
                <a:lnTo>
                  <a:pt x="844217" y="126339"/>
                </a:lnTo>
                <a:lnTo>
                  <a:pt x="886046" y="108251"/>
                </a:lnTo>
                <a:lnTo>
                  <a:pt x="928550" y="91467"/>
                </a:lnTo>
                <a:lnTo>
                  <a:pt x="971704" y="76011"/>
                </a:lnTo>
                <a:lnTo>
                  <a:pt x="1015485" y="61907"/>
                </a:lnTo>
                <a:lnTo>
                  <a:pt x="1059865" y="49182"/>
                </a:lnTo>
                <a:lnTo>
                  <a:pt x="1104821" y="37860"/>
                </a:lnTo>
                <a:lnTo>
                  <a:pt x="1150327" y="27966"/>
                </a:lnTo>
                <a:lnTo>
                  <a:pt x="1196358" y="19525"/>
                </a:lnTo>
                <a:lnTo>
                  <a:pt x="1242889" y="12563"/>
                </a:lnTo>
                <a:lnTo>
                  <a:pt x="1289895" y="7104"/>
                </a:lnTo>
                <a:lnTo>
                  <a:pt x="1337351" y="3174"/>
                </a:lnTo>
                <a:lnTo>
                  <a:pt x="1385232" y="797"/>
                </a:lnTo>
                <a:lnTo>
                  <a:pt x="1433512" y="0"/>
                </a:lnTo>
                <a:lnTo>
                  <a:pt x="1483007" y="853"/>
                </a:lnTo>
                <a:lnTo>
                  <a:pt x="1532286" y="3404"/>
                </a:lnTo>
                <a:lnTo>
                  <a:pt x="1581310" y="7634"/>
                </a:lnTo>
                <a:lnTo>
                  <a:pt x="1630038" y="13529"/>
                </a:lnTo>
                <a:lnTo>
                  <a:pt x="1678431" y="21071"/>
                </a:lnTo>
                <a:lnTo>
                  <a:pt x="1726450" y="30244"/>
                </a:lnTo>
                <a:lnTo>
                  <a:pt x="1774055" y="41032"/>
                </a:lnTo>
                <a:lnTo>
                  <a:pt x="1821206" y="53418"/>
                </a:lnTo>
                <a:lnTo>
                  <a:pt x="1867864" y="67386"/>
                </a:lnTo>
                <a:lnTo>
                  <a:pt x="1913990" y="82919"/>
                </a:lnTo>
                <a:lnTo>
                  <a:pt x="1959544" y="100002"/>
                </a:lnTo>
                <a:lnTo>
                  <a:pt x="2004485" y="118617"/>
                </a:lnTo>
                <a:lnTo>
                  <a:pt x="2048776" y="138749"/>
                </a:lnTo>
                <a:lnTo>
                  <a:pt x="2092376" y="160381"/>
                </a:lnTo>
                <a:lnTo>
                  <a:pt x="2135245" y="183497"/>
                </a:lnTo>
                <a:lnTo>
                  <a:pt x="2177344" y="208080"/>
                </a:lnTo>
                <a:lnTo>
                  <a:pt x="2218634" y="234113"/>
                </a:lnTo>
                <a:lnTo>
                  <a:pt x="2259075" y="261581"/>
                </a:lnTo>
                <a:lnTo>
                  <a:pt x="2298627" y="290467"/>
                </a:lnTo>
                <a:lnTo>
                  <a:pt x="2337251" y="320755"/>
                </a:lnTo>
                <a:lnTo>
                  <a:pt x="2374907" y="352429"/>
                </a:lnTo>
                <a:lnTo>
                  <a:pt x="2411556" y="385471"/>
                </a:lnTo>
                <a:lnTo>
                  <a:pt x="2447158" y="419865"/>
                </a:lnTo>
                <a:lnTo>
                  <a:pt x="2481553" y="455468"/>
                </a:lnTo>
                <a:lnTo>
                  <a:pt x="2514595" y="492117"/>
                </a:lnTo>
                <a:lnTo>
                  <a:pt x="2546268" y="529773"/>
                </a:lnTo>
                <a:lnTo>
                  <a:pt x="2576556" y="568397"/>
                </a:lnTo>
                <a:lnTo>
                  <a:pt x="2605442" y="607949"/>
                </a:lnTo>
                <a:lnTo>
                  <a:pt x="2632911" y="648390"/>
                </a:lnTo>
                <a:lnTo>
                  <a:pt x="2658944" y="689680"/>
                </a:lnTo>
                <a:lnTo>
                  <a:pt x="2683527" y="731779"/>
                </a:lnTo>
                <a:lnTo>
                  <a:pt x="2706643" y="774648"/>
                </a:lnTo>
                <a:lnTo>
                  <a:pt x="2728274" y="818248"/>
                </a:lnTo>
                <a:lnTo>
                  <a:pt x="2748406" y="862538"/>
                </a:lnTo>
                <a:lnTo>
                  <a:pt x="2767022" y="907480"/>
                </a:lnTo>
                <a:lnTo>
                  <a:pt x="2784105" y="953034"/>
                </a:lnTo>
                <a:lnTo>
                  <a:pt x="2799638" y="999160"/>
                </a:lnTo>
                <a:lnTo>
                  <a:pt x="2813606" y="1045818"/>
                </a:lnTo>
                <a:lnTo>
                  <a:pt x="2825992" y="1092969"/>
                </a:lnTo>
                <a:lnTo>
                  <a:pt x="2836780" y="1140574"/>
                </a:lnTo>
                <a:lnTo>
                  <a:pt x="2845953" y="1188593"/>
                </a:lnTo>
                <a:lnTo>
                  <a:pt x="2853495" y="1236986"/>
                </a:lnTo>
                <a:lnTo>
                  <a:pt x="2859390" y="1285714"/>
                </a:lnTo>
                <a:lnTo>
                  <a:pt x="2863620" y="1334738"/>
                </a:lnTo>
                <a:lnTo>
                  <a:pt x="2866171" y="1384017"/>
                </a:lnTo>
                <a:lnTo>
                  <a:pt x="2867024" y="1433512"/>
                </a:lnTo>
                <a:lnTo>
                  <a:pt x="2866227" y="1481792"/>
                </a:lnTo>
                <a:lnTo>
                  <a:pt x="2863850" y="1529673"/>
                </a:lnTo>
                <a:lnTo>
                  <a:pt x="2859920" y="1577129"/>
                </a:lnTo>
                <a:lnTo>
                  <a:pt x="2854461" y="1624135"/>
                </a:lnTo>
                <a:lnTo>
                  <a:pt x="2847499" y="1670666"/>
                </a:lnTo>
                <a:lnTo>
                  <a:pt x="2839058" y="1716697"/>
                </a:lnTo>
                <a:lnTo>
                  <a:pt x="2829164" y="1762203"/>
                </a:lnTo>
                <a:lnTo>
                  <a:pt x="2817842" y="1807159"/>
                </a:lnTo>
                <a:lnTo>
                  <a:pt x="2805117" y="1851539"/>
                </a:lnTo>
                <a:lnTo>
                  <a:pt x="2791013" y="1895320"/>
                </a:lnTo>
                <a:lnTo>
                  <a:pt x="2775557" y="1938474"/>
                </a:lnTo>
                <a:lnTo>
                  <a:pt x="2758773" y="1980978"/>
                </a:lnTo>
                <a:lnTo>
                  <a:pt x="2740685" y="2022807"/>
                </a:lnTo>
                <a:lnTo>
                  <a:pt x="2721321" y="2063934"/>
                </a:lnTo>
                <a:lnTo>
                  <a:pt x="2700703" y="2104336"/>
                </a:lnTo>
                <a:lnTo>
                  <a:pt x="2678858" y="2143987"/>
                </a:lnTo>
                <a:lnTo>
                  <a:pt x="2655811" y="2182862"/>
                </a:lnTo>
                <a:lnTo>
                  <a:pt x="2631586" y="2220936"/>
                </a:lnTo>
                <a:lnTo>
                  <a:pt x="2606209" y="2258184"/>
                </a:lnTo>
                <a:lnTo>
                  <a:pt x="2579704" y="2294581"/>
                </a:lnTo>
                <a:lnTo>
                  <a:pt x="2552098" y="2330101"/>
                </a:lnTo>
                <a:lnTo>
                  <a:pt x="2523414" y="2364720"/>
                </a:lnTo>
                <a:lnTo>
                  <a:pt x="2493679" y="2398412"/>
                </a:lnTo>
                <a:lnTo>
                  <a:pt x="2462917" y="2431153"/>
                </a:lnTo>
                <a:lnTo>
                  <a:pt x="2431153" y="2462917"/>
                </a:lnTo>
                <a:lnTo>
                  <a:pt x="2398412" y="2493679"/>
                </a:lnTo>
                <a:lnTo>
                  <a:pt x="2364720" y="2523414"/>
                </a:lnTo>
                <a:lnTo>
                  <a:pt x="2330101" y="2552098"/>
                </a:lnTo>
                <a:lnTo>
                  <a:pt x="2294581" y="2579704"/>
                </a:lnTo>
                <a:lnTo>
                  <a:pt x="2258184" y="2606209"/>
                </a:lnTo>
                <a:lnTo>
                  <a:pt x="2220936" y="2631586"/>
                </a:lnTo>
                <a:lnTo>
                  <a:pt x="2182862" y="2655811"/>
                </a:lnTo>
                <a:lnTo>
                  <a:pt x="2143987" y="2678858"/>
                </a:lnTo>
                <a:lnTo>
                  <a:pt x="2104336" y="2700703"/>
                </a:lnTo>
                <a:lnTo>
                  <a:pt x="2063934" y="2721321"/>
                </a:lnTo>
                <a:lnTo>
                  <a:pt x="2022807" y="2740685"/>
                </a:lnTo>
                <a:lnTo>
                  <a:pt x="1980978" y="2758773"/>
                </a:lnTo>
                <a:lnTo>
                  <a:pt x="1938474" y="2775557"/>
                </a:lnTo>
                <a:lnTo>
                  <a:pt x="1895320" y="2791013"/>
                </a:lnTo>
                <a:lnTo>
                  <a:pt x="1851539" y="2805117"/>
                </a:lnTo>
                <a:lnTo>
                  <a:pt x="1807159" y="2817842"/>
                </a:lnTo>
                <a:lnTo>
                  <a:pt x="1762203" y="2829164"/>
                </a:lnTo>
                <a:lnTo>
                  <a:pt x="1716697" y="2839058"/>
                </a:lnTo>
                <a:lnTo>
                  <a:pt x="1670666" y="2847499"/>
                </a:lnTo>
                <a:lnTo>
                  <a:pt x="1624135" y="2854461"/>
                </a:lnTo>
                <a:lnTo>
                  <a:pt x="1577129" y="2859920"/>
                </a:lnTo>
                <a:lnTo>
                  <a:pt x="1529673" y="2863850"/>
                </a:lnTo>
                <a:lnTo>
                  <a:pt x="1481792" y="2866227"/>
                </a:lnTo>
                <a:lnTo>
                  <a:pt x="1433512" y="2867024"/>
                </a:lnTo>
                <a:lnTo>
                  <a:pt x="1385232" y="2866227"/>
                </a:lnTo>
                <a:lnTo>
                  <a:pt x="1337351" y="2863850"/>
                </a:lnTo>
                <a:lnTo>
                  <a:pt x="1289895" y="2859920"/>
                </a:lnTo>
                <a:lnTo>
                  <a:pt x="1242889" y="2854461"/>
                </a:lnTo>
                <a:lnTo>
                  <a:pt x="1196358" y="2847499"/>
                </a:lnTo>
                <a:lnTo>
                  <a:pt x="1150327" y="2839058"/>
                </a:lnTo>
                <a:lnTo>
                  <a:pt x="1104821" y="2829164"/>
                </a:lnTo>
                <a:lnTo>
                  <a:pt x="1059865" y="2817842"/>
                </a:lnTo>
                <a:lnTo>
                  <a:pt x="1015485" y="2805117"/>
                </a:lnTo>
                <a:lnTo>
                  <a:pt x="971704" y="2791013"/>
                </a:lnTo>
                <a:lnTo>
                  <a:pt x="928550" y="2775557"/>
                </a:lnTo>
                <a:lnTo>
                  <a:pt x="886046" y="2758773"/>
                </a:lnTo>
                <a:lnTo>
                  <a:pt x="844217" y="2740685"/>
                </a:lnTo>
                <a:lnTo>
                  <a:pt x="803090" y="2721321"/>
                </a:lnTo>
                <a:lnTo>
                  <a:pt x="762688" y="2700703"/>
                </a:lnTo>
                <a:lnTo>
                  <a:pt x="723037" y="2678858"/>
                </a:lnTo>
                <a:lnTo>
                  <a:pt x="684162" y="2655811"/>
                </a:lnTo>
                <a:lnTo>
                  <a:pt x="646088" y="2631586"/>
                </a:lnTo>
                <a:lnTo>
                  <a:pt x="608840" y="2606209"/>
                </a:lnTo>
                <a:lnTo>
                  <a:pt x="572443" y="2579704"/>
                </a:lnTo>
                <a:lnTo>
                  <a:pt x="536923" y="2552098"/>
                </a:lnTo>
                <a:lnTo>
                  <a:pt x="502304" y="2523414"/>
                </a:lnTo>
                <a:lnTo>
                  <a:pt x="468612" y="2493679"/>
                </a:lnTo>
                <a:lnTo>
                  <a:pt x="435871" y="2462917"/>
                </a:lnTo>
                <a:lnTo>
                  <a:pt x="404107" y="2431153"/>
                </a:lnTo>
                <a:lnTo>
                  <a:pt x="373345" y="2398412"/>
                </a:lnTo>
                <a:lnTo>
                  <a:pt x="343610" y="2364720"/>
                </a:lnTo>
                <a:lnTo>
                  <a:pt x="314926" y="2330101"/>
                </a:lnTo>
                <a:lnTo>
                  <a:pt x="287320" y="2294581"/>
                </a:lnTo>
                <a:lnTo>
                  <a:pt x="260815" y="2258184"/>
                </a:lnTo>
                <a:lnTo>
                  <a:pt x="235438" y="2220936"/>
                </a:lnTo>
                <a:lnTo>
                  <a:pt x="211213" y="2182862"/>
                </a:lnTo>
                <a:lnTo>
                  <a:pt x="188166" y="2143987"/>
                </a:lnTo>
                <a:lnTo>
                  <a:pt x="166321" y="2104336"/>
                </a:lnTo>
                <a:lnTo>
                  <a:pt x="145703" y="2063934"/>
                </a:lnTo>
                <a:lnTo>
                  <a:pt x="126339" y="2022807"/>
                </a:lnTo>
                <a:lnTo>
                  <a:pt x="108251" y="1980978"/>
                </a:lnTo>
                <a:lnTo>
                  <a:pt x="91467" y="1938474"/>
                </a:lnTo>
                <a:lnTo>
                  <a:pt x="76011" y="1895320"/>
                </a:lnTo>
                <a:lnTo>
                  <a:pt x="61907" y="1851539"/>
                </a:lnTo>
                <a:lnTo>
                  <a:pt x="49182" y="1807159"/>
                </a:lnTo>
                <a:lnTo>
                  <a:pt x="37860" y="1762203"/>
                </a:lnTo>
                <a:lnTo>
                  <a:pt x="27966" y="1716697"/>
                </a:lnTo>
                <a:lnTo>
                  <a:pt x="19525" y="1670666"/>
                </a:lnTo>
                <a:lnTo>
                  <a:pt x="12563" y="1624135"/>
                </a:lnTo>
                <a:lnTo>
                  <a:pt x="7104" y="1577129"/>
                </a:lnTo>
                <a:lnTo>
                  <a:pt x="3174" y="1529673"/>
                </a:lnTo>
                <a:lnTo>
                  <a:pt x="797" y="1481792"/>
                </a:lnTo>
                <a:lnTo>
                  <a:pt x="0" y="1433512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0000"/>
              </a:buClr>
              <a:buSzPts val="4400"/>
              <a:buFont typeface="Arial"/>
              <a:buNone/>
              <a:defRPr sz="4400" b="1" i="0">
                <a:solidFill>
                  <a:srgbClr val="E9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6096000" y="225468"/>
            <a:ext cx="5883200" cy="641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28" name="Google Shape;28;p4"/>
          <p:cNvGrpSpPr/>
          <p:nvPr/>
        </p:nvGrpSpPr>
        <p:grpSpPr>
          <a:xfrm>
            <a:off x="0" y="1"/>
            <a:ext cx="12196819" cy="6852784"/>
            <a:chOff x="0" y="1"/>
            <a:chExt cx="12196818" cy="6852784"/>
          </a:xfrm>
        </p:grpSpPr>
        <p:sp>
          <p:nvSpPr>
            <p:cNvPr id="29" name="Google Shape;29;p4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7619" y="478285"/>
            <a:ext cx="53492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3067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472136" y="1542721"/>
            <a:ext cx="5320400" cy="4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500" cy="5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4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position personnalisée">
  <p:cSld name="4_Disposition personnalisée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45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45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45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45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61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6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6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5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500" cy="5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6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6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6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6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6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6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5_Custom Layout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6"/>
          <p:cNvGrpSpPr/>
          <p:nvPr/>
        </p:nvGrpSpPr>
        <p:grpSpPr>
          <a:xfrm>
            <a:off x="-5" y="2"/>
            <a:ext cx="12192012" cy="6858001"/>
            <a:chOff x="-3" y="0"/>
            <a:chExt cx="12192012" cy="6858001"/>
          </a:xfrm>
        </p:grpSpPr>
        <p:sp>
          <p:nvSpPr>
            <p:cNvPr id="36" name="Google Shape;36;p6"/>
            <p:cNvSpPr/>
            <p:nvPr/>
          </p:nvSpPr>
          <p:spPr>
            <a:xfrm>
              <a:off x="-3" y="1"/>
              <a:ext cx="12192012" cy="685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394" y="20887"/>
                  </a:lnTo>
                  <a:lnTo>
                    <a:pt x="21206" y="20887"/>
                  </a:lnTo>
                  <a:lnTo>
                    <a:pt x="21206" y="713"/>
                  </a:lnTo>
                  <a:close/>
                </a:path>
              </a:pathLst>
            </a:custGeom>
            <a:solidFill>
              <a:srgbClr val="E3061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-3" y="0"/>
              <a:ext cx="12192012" cy="685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206" y="713"/>
                  </a:lnTo>
                  <a:lnTo>
                    <a:pt x="394" y="713"/>
                  </a:lnTo>
                  <a:lnTo>
                    <a:pt x="394" y="2088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ACB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616" y="0"/>
            <a:ext cx="5349200" cy="1496800"/>
          </a:xfrm>
          <a:prstGeom prst="rect">
            <a:avLst/>
          </a:prstGeom>
          <a:solidFill>
            <a:srgbClr val="00ACB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30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72136" y="1542721"/>
            <a:ext cx="5320400" cy="5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6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6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6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6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6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7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7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7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7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7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p7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p7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7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p7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7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iapositive de titre">
  <p:cSld name="7_Diapositive de titre">
    <p:bg>
      <p:bgPr>
        <a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tile tx="0" ty="0" sx="99999" sy="99999" flip="none" algn="tl"/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85"/>
          <p:cNvGrpSpPr/>
          <p:nvPr/>
        </p:nvGrpSpPr>
        <p:grpSpPr>
          <a:xfrm>
            <a:off x="0" y="1"/>
            <a:ext cx="12196818" cy="6852784"/>
            <a:chOff x="0" y="1"/>
            <a:chExt cx="12196818" cy="6852784"/>
          </a:xfrm>
        </p:grpSpPr>
        <p:sp>
          <p:nvSpPr>
            <p:cNvPr id="434" name="Google Shape;434;p85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5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e de titre">
  <p:cSld name="6_Diapositive de titre">
    <p:bg>
      <p:bgPr>
        <a:solidFill>
          <a:schemeClr val="lt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6"/>
          <p:cNvSpPr/>
          <p:nvPr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86"/>
          <p:cNvSpPr/>
          <p:nvPr/>
        </p:nvSpPr>
        <p:spPr>
          <a:xfrm rot="5400000">
            <a:off x="-3303000" y="3303000"/>
            <a:ext cx="6858000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86"/>
          <p:cNvSpPr/>
          <p:nvPr/>
        </p:nvSpPr>
        <p:spPr>
          <a:xfrm rot="5400000">
            <a:off x="8637001" y="3303003"/>
            <a:ext cx="6858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86"/>
          <p:cNvSpPr/>
          <p:nvPr/>
        </p:nvSpPr>
        <p:spPr>
          <a:xfrm>
            <a:off x="0" y="1"/>
            <a:ext cx="12192000" cy="90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86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3600" b="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86"/>
          <p:cNvSpPr/>
          <p:nvPr/>
        </p:nvSpPr>
        <p:spPr>
          <a:xfrm rot="-5400000">
            <a:off x="0" y="6605997"/>
            <a:ext cx="252000" cy="25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86"/>
          <p:cNvSpPr/>
          <p:nvPr/>
        </p:nvSpPr>
        <p:spPr>
          <a:xfrm rot="-5400000">
            <a:off x="11940000" y="650679"/>
            <a:ext cx="252000" cy="25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86"/>
          <p:cNvSpPr txBox="1">
            <a:spLocks noGrp="1"/>
          </p:cNvSpPr>
          <p:nvPr>
            <p:ph type="body" idx="1"/>
          </p:nvPr>
        </p:nvSpPr>
        <p:spPr>
          <a:xfrm>
            <a:off x="643003" y="1114457"/>
            <a:ext cx="10905900" cy="5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7"/>
          <p:cNvSpPr>
            <a:spLocks noGrp="1"/>
          </p:cNvSpPr>
          <p:nvPr>
            <p:ph type="pic" idx="2"/>
          </p:nvPr>
        </p:nvSpPr>
        <p:spPr>
          <a:xfrm>
            <a:off x="6096000" y="225468"/>
            <a:ext cx="5883300" cy="641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447" name="Google Shape;447;p87"/>
          <p:cNvGrpSpPr/>
          <p:nvPr/>
        </p:nvGrpSpPr>
        <p:grpSpPr>
          <a:xfrm>
            <a:off x="0" y="1"/>
            <a:ext cx="12196818" cy="6852784"/>
            <a:chOff x="0" y="1"/>
            <a:chExt cx="12196818" cy="6852784"/>
          </a:xfrm>
        </p:grpSpPr>
        <p:sp>
          <p:nvSpPr>
            <p:cNvPr id="448" name="Google Shape;448;p87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7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87"/>
          <p:cNvSpPr txBox="1">
            <a:spLocks noGrp="1"/>
          </p:cNvSpPr>
          <p:nvPr>
            <p:ph type="title"/>
          </p:nvPr>
        </p:nvSpPr>
        <p:spPr>
          <a:xfrm>
            <a:off x="457619" y="478285"/>
            <a:ext cx="53493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3067" b="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87"/>
          <p:cNvSpPr txBox="1">
            <a:spLocks noGrp="1"/>
          </p:cNvSpPr>
          <p:nvPr>
            <p:ph type="body" idx="1"/>
          </p:nvPr>
        </p:nvSpPr>
        <p:spPr>
          <a:xfrm>
            <a:off x="472136" y="1542721"/>
            <a:ext cx="5320500" cy="4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position personnalisée">
  <p:cSld name="4_Disposition personnalisée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5_Custom Layout" type="tx">
  <p:cSld name="TITLE_AND_BODY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89"/>
          <p:cNvGrpSpPr/>
          <p:nvPr/>
        </p:nvGrpSpPr>
        <p:grpSpPr>
          <a:xfrm>
            <a:off x="-5" y="2"/>
            <a:ext cx="12192012" cy="6858001"/>
            <a:chOff x="-3" y="0"/>
            <a:chExt cx="12192012" cy="6858001"/>
          </a:xfrm>
        </p:grpSpPr>
        <p:sp>
          <p:nvSpPr>
            <p:cNvPr id="455" name="Google Shape;455;p89"/>
            <p:cNvSpPr/>
            <p:nvPr/>
          </p:nvSpPr>
          <p:spPr>
            <a:xfrm>
              <a:off x="-3" y="1"/>
              <a:ext cx="12192012" cy="685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394" y="20887"/>
                  </a:lnTo>
                  <a:lnTo>
                    <a:pt x="21206" y="20887"/>
                  </a:lnTo>
                  <a:lnTo>
                    <a:pt x="21206" y="713"/>
                  </a:lnTo>
                  <a:close/>
                </a:path>
              </a:pathLst>
            </a:custGeom>
            <a:solidFill>
              <a:srgbClr val="E3061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9"/>
            <p:cNvSpPr/>
            <p:nvPr/>
          </p:nvSpPr>
          <p:spPr>
            <a:xfrm>
              <a:off x="-3" y="0"/>
              <a:ext cx="12192012" cy="685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206" y="713"/>
                  </a:lnTo>
                  <a:lnTo>
                    <a:pt x="394" y="713"/>
                  </a:lnTo>
                  <a:lnTo>
                    <a:pt x="394" y="2088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ACB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89"/>
          <p:cNvSpPr txBox="1">
            <a:spLocks noGrp="1"/>
          </p:cNvSpPr>
          <p:nvPr>
            <p:ph type="title"/>
          </p:nvPr>
        </p:nvSpPr>
        <p:spPr>
          <a:xfrm>
            <a:off x="457616" y="0"/>
            <a:ext cx="5349300" cy="1496700"/>
          </a:xfrm>
          <a:prstGeom prst="rect">
            <a:avLst/>
          </a:prstGeom>
          <a:solidFill>
            <a:srgbClr val="00ACB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30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89"/>
          <p:cNvSpPr txBox="1">
            <a:spLocks noGrp="1"/>
          </p:cNvSpPr>
          <p:nvPr>
            <p:ph type="body" idx="1"/>
          </p:nvPr>
        </p:nvSpPr>
        <p:spPr>
          <a:xfrm>
            <a:off x="472136" y="1542721"/>
            <a:ext cx="5320500" cy="53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2_Custom Layout">
  <p:cSld name="102_Custom Layou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90"/>
          <p:cNvGrpSpPr/>
          <p:nvPr/>
        </p:nvGrpSpPr>
        <p:grpSpPr>
          <a:xfrm>
            <a:off x="-5" y="2"/>
            <a:ext cx="12192012" cy="6858001"/>
            <a:chOff x="-3" y="0"/>
            <a:chExt cx="12192012" cy="6858001"/>
          </a:xfrm>
        </p:grpSpPr>
        <p:sp>
          <p:nvSpPr>
            <p:cNvPr id="461" name="Google Shape;461;p90"/>
            <p:cNvSpPr/>
            <p:nvPr/>
          </p:nvSpPr>
          <p:spPr>
            <a:xfrm>
              <a:off x="-3" y="1"/>
              <a:ext cx="12192012" cy="685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394" y="20887"/>
                  </a:lnTo>
                  <a:lnTo>
                    <a:pt x="21206" y="20887"/>
                  </a:lnTo>
                  <a:lnTo>
                    <a:pt x="21206" y="713"/>
                  </a:lnTo>
                  <a:close/>
                </a:path>
              </a:pathLst>
            </a:custGeom>
            <a:solidFill>
              <a:srgbClr val="E3061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2" name="Google Shape;462;p90"/>
            <p:cNvSpPr/>
            <p:nvPr/>
          </p:nvSpPr>
          <p:spPr>
            <a:xfrm>
              <a:off x="-3" y="0"/>
              <a:ext cx="12192012" cy="685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206" y="713"/>
                  </a:lnTo>
                  <a:lnTo>
                    <a:pt x="394" y="713"/>
                  </a:lnTo>
                  <a:lnTo>
                    <a:pt x="394" y="2088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ACB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63" name="Google Shape;463;p90"/>
          <p:cNvSpPr txBox="1">
            <a:spLocks noGrp="1"/>
          </p:cNvSpPr>
          <p:nvPr>
            <p:ph type="title"/>
          </p:nvPr>
        </p:nvSpPr>
        <p:spPr>
          <a:xfrm>
            <a:off x="6369901" y="0"/>
            <a:ext cx="5349300" cy="1496700"/>
          </a:xfrm>
          <a:prstGeom prst="rect">
            <a:avLst/>
          </a:prstGeom>
          <a:solidFill>
            <a:srgbClr val="00ACB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90"/>
          <p:cNvSpPr txBox="1">
            <a:spLocks noGrp="1"/>
          </p:cNvSpPr>
          <p:nvPr>
            <p:ph type="body" idx="1"/>
          </p:nvPr>
        </p:nvSpPr>
        <p:spPr>
          <a:xfrm>
            <a:off x="6369901" y="1542721"/>
            <a:ext cx="5320500" cy="53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2_Custom Layout">
  <p:cSld name="102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7"/>
          <p:cNvGrpSpPr/>
          <p:nvPr/>
        </p:nvGrpSpPr>
        <p:grpSpPr>
          <a:xfrm>
            <a:off x="-5" y="2"/>
            <a:ext cx="12192012" cy="6858001"/>
            <a:chOff x="-3" y="0"/>
            <a:chExt cx="12192012" cy="6858001"/>
          </a:xfrm>
        </p:grpSpPr>
        <p:sp>
          <p:nvSpPr>
            <p:cNvPr id="42" name="Google Shape;42;p7"/>
            <p:cNvSpPr/>
            <p:nvPr/>
          </p:nvSpPr>
          <p:spPr>
            <a:xfrm>
              <a:off x="-3" y="1"/>
              <a:ext cx="12192012" cy="685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394" y="20887"/>
                  </a:lnTo>
                  <a:lnTo>
                    <a:pt x="21206" y="20887"/>
                  </a:lnTo>
                  <a:lnTo>
                    <a:pt x="21206" y="713"/>
                  </a:lnTo>
                  <a:close/>
                </a:path>
              </a:pathLst>
            </a:custGeom>
            <a:solidFill>
              <a:srgbClr val="E3061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-3" y="0"/>
              <a:ext cx="12192012" cy="685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206" y="713"/>
                  </a:lnTo>
                  <a:lnTo>
                    <a:pt x="394" y="713"/>
                  </a:lnTo>
                  <a:lnTo>
                    <a:pt x="394" y="2088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ACB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369901" y="0"/>
            <a:ext cx="5349200" cy="1496800"/>
          </a:xfrm>
          <a:prstGeom prst="rect">
            <a:avLst/>
          </a:prstGeom>
          <a:solidFill>
            <a:srgbClr val="00ACB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6369901" y="1542721"/>
            <a:ext cx="5320400" cy="5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_Custom Layout">
  <p:cSld name="102_Custom Layout"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2"/>
          <p:cNvSpPr>
            <a:spLocks noGrp="1"/>
          </p:cNvSpPr>
          <p:nvPr>
            <p:ph type="pic" idx="2"/>
          </p:nvPr>
        </p:nvSpPr>
        <p:spPr>
          <a:xfrm>
            <a:off x="212942" y="225468"/>
            <a:ext cx="5883000" cy="641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0" name="Google Shape;470;p92"/>
          <p:cNvSpPr txBox="1">
            <a:spLocks noGrp="1"/>
          </p:cNvSpPr>
          <p:nvPr>
            <p:ph type="title"/>
          </p:nvPr>
        </p:nvSpPr>
        <p:spPr>
          <a:xfrm>
            <a:off x="6369902" y="478285"/>
            <a:ext cx="53493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92"/>
          <p:cNvSpPr txBox="1">
            <a:spLocks noGrp="1"/>
          </p:cNvSpPr>
          <p:nvPr>
            <p:ph type="body" idx="1"/>
          </p:nvPr>
        </p:nvSpPr>
        <p:spPr>
          <a:xfrm>
            <a:off x="6369902" y="1542721"/>
            <a:ext cx="5320200" cy="4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e de titre">
  <p:cSld name="6_Diapositive de titre"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3"/>
          <p:cNvSpPr/>
          <p:nvPr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93"/>
          <p:cNvSpPr/>
          <p:nvPr/>
        </p:nvSpPr>
        <p:spPr>
          <a:xfrm rot="5400000">
            <a:off x="-3303000" y="3303000"/>
            <a:ext cx="6858000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93"/>
          <p:cNvSpPr/>
          <p:nvPr/>
        </p:nvSpPr>
        <p:spPr>
          <a:xfrm rot="5400000">
            <a:off x="8637001" y="3303002"/>
            <a:ext cx="6858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93"/>
          <p:cNvSpPr/>
          <p:nvPr/>
        </p:nvSpPr>
        <p:spPr>
          <a:xfrm>
            <a:off x="0" y="1"/>
            <a:ext cx="12192000" cy="90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93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93"/>
          <p:cNvSpPr/>
          <p:nvPr/>
        </p:nvSpPr>
        <p:spPr>
          <a:xfrm rot="-5400000">
            <a:off x="0" y="6605997"/>
            <a:ext cx="252000" cy="25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93"/>
          <p:cNvSpPr/>
          <p:nvPr/>
        </p:nvSpPr>
        <p:spPr>
          <a:xfrm rot="-5400000">
            <a:off x="11940000" y="650678"/>
            <a:ext cx="252000" cy="25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93"/>
          <p:cNvSpPr txBox="1">
            <a:spLocks noGrp="1"/>
          </p:cNvSpPr>
          <p:nvPr>
            <p:ph type="body" idx="1"/>
          </p:nvPr>
        </p:nvSpPr>
        <p:spPr>
          <a:xfrm>
            <a:off x="643003" y="1114457"/>
            <a:ext cx="10905900" cy="5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position personnalisée">
  <p:cSld name="4_Disposition personnalisée">
    <p:bg>
      <p:bgPr>
        <a:solidFill>
          <a:schemeClr val="l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apositive de titre">
  <p:cSld name="4_Diapositive de titre">
    <p:bg>
      <p:bgPr>
        <a:solidFill>
          <a:schemeClr val="lt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apositive de titre">
  <p:cSld name="5_Diapositive de titre">
    <p:bg>
      <p:bgPr>
        <a:solidFill>
          <a:schemeClr val="lt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6"/>
          <p:cNvSpPr/>
          <p:nvPr/>
        </p:nvSpPr>
        <p:spPr>
          <a:xfrm>
            <a:off x="1886583" y="2453640"/>
            <a:ext cx="8418900" cy="1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6"/>
          <p:cNvSpPr txBox="1">
            <a:spLocks noGrp="1"/>
          </p:cNvSpPr>
          <p:nvPr>
            <p:ph type="title"/>
          </p:nvPr>
        </p:nvSpPr>
        <p:spPr>
          <a:xfrm>
            <a:off x="1886545" y="2453693"/>
            <a:ext cx="8418900" cy="1950600"/>
          </a:xfrm>
          <a:prstGeom prst="rect">
            <a:avLst/>
          </a:prstGeom>
          <a:noFill/>
          <a:ln>
            <a:noFill/>
          </a:ln>
          <a:effectLst>
            <a:outerShdw dist="57150" dir="2580000" algn="bl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6" name="Google Shape;486;p96"/>
          <p:cNvGrpSpPr/>
          <p:nvPr/>
        </p:nvGrpSpPr>
        <p:grpSpPr>
          <a:xfrm>
            <a:off x="0" y="1"/>
            <a:ext cx="12196818" cy="6852784"/>
            <a:chOff x="0" y="1"/>
            <a:chExt cx="12196818" cy="6852784"/>
          </a:xfrm>
        </p:grpSpPr>
        <p:sp>
          <p:nvSpPr>
            <p:cNvPr id="487" name="Google Shape;487;p96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96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bg>
      <p:bgPr>
        <a:solidFill>
          <a:schemeClr val="lt1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7"/>
          <p:cNvSpPr>
            <a:spLocks noGrp="1"/>
          </p:cNvSpPr>
          <p:nvPr>
            <p:ph type="pic" idx="2"/>
          </p:nvPr>
        </p:nvSpPr>
        <p:spPr>
          <a:xfrm>
            <a:off x="6096000" y="225468"/>
            <a:ext cx="5883000" cy="641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1" name="Google Shape;491;p97"/>
          <p:cNvSpPr txBox="1">
            <a:spLocks noGrp="1"/>
          </p:cNvSpPr>
          <p:nvPr>
            <p:ph type="title"/>
          </p:nvPr>
        </p:nvSpPr>
        <p:spPr>
          <a:xfrm>
            <a:off x="457618" y="478285"/>
            <a:ext cx="53493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97"/>
          <p:cNvSpPr txBox="1">
            <a:spLocks noGrp="1"/>
          </p:cNvSpPr>
          <p:nvPr>
            <p:ph type="body" idx="1"/>
          </p:nvPr>
        </p:nvSpPr>
        <p:spPr>
          <a:xfrm>
            <a:off x="472136" y="1542721"/>
            <a:ext cx="5320200" cy="4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position personnalisée">
  <p:cSld name="2_Disposition personnalisée">
    <p:bg>
      <p:bgPr>
        <a:solidFill>
          <a:schemeClr val="lt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98"/>
          <p:cNvGrpSpPr/>
          <p:nvPr/>
        </p:nvGrpSpPr>
        <p:grpSpPr>
          <a:xfrm>
            <a:off x="0" y="1"/>
            <a:ext cx="12196818" cy="6852784"/>
            <a:chOff x="0" y="1"/>
            <a:chExt cx="12196818" cy="6852784"/>
          </a:xfrm>
        </p:grpSpPr>
        <p:sp>
          <p:nvSpPr>
            <p:cNvPr id="495" name="Google Shape;495;p98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98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98"/>
          <p:cNvSpPr/>
          <p:nvPr/>
        </p:nvSpPr>
        <p:spPr>
          <a:xfrm>
            <a:off x="0" y="2768252"/>
            <a:ext cx="12192000" cy="135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9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46" y="1735881"/>
            <a:ext cx="2270470" cy="2291237"/>
          </a:xfrm>
          <a:prstGeom prst="rect">
            <a:avLst/>
          </a:prstGeom>
          <a:noFill/>
          <a:ln>
            <a:noFill/>
          </a:ln>
          <a:effectLst>
            <a:outerShdw sx="105000" sy="105000" algn="ctr" rotWithShape="0">
              <a:schemeClr val="lt1"/>
            </a:outerShdw>
          </a:effectLst>
        </p:spPr>
      </p:pic>
      <p:sp>
        <p:nvSpPr>
          <p:cNvPr id="499" name="Google Shape;499;p98"/>
          <p:cNvSpPr txBox="1">
            <a:spLocks noGrp="1"/>
          </p:cNvSpPr>
          <p:nvPr>
            <p:ph type="title"/>
          </p:nvPr>
        </p:nvSpPr>
        <p:spPr>
          <a:xfrm>
            <a:off x="2705101" y="2833078"/>
            <a:ext cx="9273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cap="none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98"/>
          <p:cNvSpPr txBox="1"/>
          <p:nvPr/>
        </p:nvSpPr>
        <p:spPr>
          <a:xfrm>
            <a:off x="2844975" y="-1339186"/>
            <a:ext cx="891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fr-FR"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Modifiez le style du TITLE</a:t>
            </a:r>
            <a:endParaRPr sz="4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98"/>
          <p:cNvGrpSpPr/>
          <p:nvPr/>
        </p:nvGrpSpPr>
        <p:grpSpPr>
          <a:xfrm>
            <a:off x="175" y="-4"/>
            <a:ext cx="12196818" cy="6852784"/>
            <a:chOff x="0" y="1"/>
            <a:chExt cx="12196818" cy="6852784"/>
          </a:xfrm>
        </p:grpSpPr>
        <p:sp>
          <p:nvSpPr>
            <p:cNvPr id="502" name="Google Shape;502;p98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98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position personnalisée">
  <p:cSld name="3_Disposition personnalisée">
    <p:bg>
      <p:bgPr>
        <a:solidFill>
          <a:schemeClr val="accent2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99"/>
          <p:cNvGrpSpPr/>
          <p:nvPr/>
        </p:nvGrpSpPr>
        <p:grpSpPr>
          <a:xfrm>
            <a:off x="0" y="1"/>
            <a:ext cx="12196818" cy="6852784"/>
            <a:chOff x="0" y="1"/>
            <a:chExt cx="12196818" cy="6852784"/>
          </a:xfrm>
        </p:grpSpPr>
        <p:sp>
          <p:nvSpPr>
            <p:cNvPr id="506" name="Google Shape;506;p99"/>
            <p:cNvSpPr/>
            <p:nvPr/>
          </p:nvSpPr>
          <p:spPr>
            <a:xfrm>
              <a:off x="0" y="1"/>
              <a:ext cx="12196818" cy="6852784"/>
            </a:xfrm>
            <a:custGeom>
              <a:avLst/>
              <a:gdLst/>
              <a:ahLst/>
              <a:cxnLst/>
              <a:rect l="l" t="t" r="r" b="b"/>
              <a:pathLst>
                <a:path w="11841571" h="6542037" extrusionOk="0">
                  <a:moveTo>
                    <a:pt x="11841571" y="0"/>
                  </a:moveTo>
                  <a:lnTo>
                    <a:pt x="11841571" y="6542034"/>
                  </a:lnTo>
                  <a:lnTo>
                    <a:pt x="11841046" y="6542034"/>
                  </a:lnTo>
                  <a:lnTo>
                    <a:pt x="11841046" y="6542037"/>
                  </a:lnTo>
                  <a:lnTo>
                    <a:pt x="216000" y="6542037"/>
                  </a:lnTo>
                  <a:lnTo>
                    <a:pt x="216000" y="6542034"/>
                  </a:lnTo>
                  <a:lnTo>
                    <a:pt x="0" y="6542034"/>
                  </a:lnTo>
                  <a:lnTo>
                    <a:pt x="216000" y="6326034"/>
                  </a:lnTo>
                  <a:lnTo>
                    <a:pt x="216000" y="6326037"/>
                  </a:lnTo>
                  <a:lnTo>
                    <a:pt x="11625571" y="6326037"/>
                  </a:lnTo>
                  <a:lnTo>
                    <a:pt x="11625571" y="216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99"/>
            <p:cNvSpPr/>
            <p:nvPr/>
          </p:nvSpPr>
          <p:spPr>
            <a:xfrm>
              <a:off x="0" y="1"/>
              <a:ext cx="12196818" cy="6852781"/>
            </a:xfrm>
            <a:custGeom>
              <a:avLst/>
              <a:gdLst/>
              <a:ahLst/>
              <a:cxnLst/>
              <a:rect l="l" t="t" r="r" b="b"/>
              <a:pathLst>
                <a:path w="11841571" h="6542034" extrusionOk="0">
                  <a:moveTo>
                    <a:pt x="0" y="0"/>
                  </a:moveTo>
                  <a:lnTo>
                    <a:pt x="2" y="0"/>
                  </a:lnTo>
                  <a:lnTo>
                    <a:pt x="216000" y="0"/>
                  </a:lnTo>
                  <a:lnTo>
                    <a:pt x="11625571" y="0"/>
                  </a:lnTo>
                  <a:lnTo>
                    <a:pt x="11625572" y="0"/>
                  </a:lnTo>
                  <a:lnTo>
                    <a:pt x="11841571" y="0"/>
                  </a:lnTo>
                  <a:lnTo>
                    <a:pt x="11625572" y="215999"/>
                  </a:lnTo>
                  <a:lnTo>
                    <a:pt x="11625572" y="216000"/>
                  </a:lnTo>
                  <a:lnTo>
                    <a:pt x="11625571" y="216000"/>
                  </a:lnTo>
                  <a:lnTo>
                    <a:pt x="216000" y="216000"/>
                  </a:lnTo>
                  <a:lnTo>
                    <a:pt x="216000" y="6326034"/>
                  </a:lnTo>
                  <a:lnTo>
                    <a:pt x="0" y="65420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00"/>
          <p:cNvSpPr/>
          <p:nvPr/>
        </p:nvSpPr>
        <p:spPr>
          <a:xfrm>
            <a:off x="4595050" y="1690350"/>
            <a:ext cx="2857500" cy="2857500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00"/>
          <p:cNvSpPr/>
          <p:nvPr/>
        </p:nvSpPr>
        <p:spPr>
          <a:xfrm>
            <a:off x="4590287" y="1685587"/>
            <a:ext cx="2867025" cy="2867025"/>
          </a:xfrm>
          <a:custGeom>
            <a:avLst/>
            <a:gdLst/>
            <a:ahLst/>
            <a:cxnLst/>
            <a:rect l="l" t="t" r="r" b="b"/>
            <a:pathLst>
              <a:path w="2867025" h="2867025" extrusionOk="0">
                <a:moveTo>
                  <a:pt x="0" y="1433512"/>
                </a:moveTo>
                <a:lnTo>
                  <a:pt x="797" y="1385232"/>
                </a:lnTo>
                <a:lnTo>
                  <a:pt x="3174" y="1337351"/>
                </a:lnTo>
                <a:lnTo>
                  <a:pt x="7104" y="1289895"/>
                </a:lnTo>
                <a:lnTo>
                  <a:pt x="12563" y="1242889"/>
                </a:lnTo>
                <a:lnTo>
                  <a:pt x="19525" y="1196358"/>
                </a:lnTo>
                <a:lnTo>
                  <a:pt x="27966" y="1150327"/>
                </a:lnTo>
                <a:lnTo>
                  <a:pt x="37860" y="1104821"/>
                </a:lnTo>
                <a:lnTo>
                  <a:pt x="49182" y="1059865"/>
                </a:lnTo>
                <a:lnTo>
                  <a:pt x="61907" y="1015485"/>
                </a:lnTo>
                <a:lnTo>
                  <a:pt x="76011" y="971704"/>
                </a:lnTo>
                <a:lnTo>
                  <a:pt x="91467" y="928550"/>
                </a:lnTo>
                <a:lnTo>
                  <a:pt x="108251" y="886046"/>
                </a:lnTo>
                <a:lnTo>
                  <a:pt x="126339" y="844217"/>
                </a:lnTo>
                <a:lnTo>
                  <a:pt x="145703" y="803090"/>
                </a:lnTo>
                <a:lnTo>
                  <a:pt x="166321" y="762688"/>
                </a:lnTo>
                <a:lnTo>
                  <a:pt x="188166" y="723037"/>
                </a:lnTo>
                <a:lnTo>
                  <a:pt x="211213" y="684162"/>
                </a:lnTo>
                <a:lnTo>
                  <a:pt x="235438" y="646088"/>
                </a:lnTo>
                <a:lnTo>
                  <a:pt x="260815" y="608840"/>
                </a:lnTo>
                <a:lnTo>
                  <a:pt x="287320" y="572443"/>
                </a:lnTo>
                <a:lnTo>
                  <a:pt x="314926" y="536923"/>
                </a:lnTo>
                <a:lnTo>
                  <a:pt x="343610" y="502304"/>
                </a:lnTo>
                <a:lnTo>
                  <a:pt x="373345" y="468612"/>
                </a:lnTo>
                <a:lnTo>
                  <a:pt x="404107" y="435871"/>
                </a:lnTo>
                <a:lnTo>
                  <a:pt x="435871" y="404107"/>
                </a:lnTo>
                <a:lnTo>
                  <a:pt x="468612" y="373345"/>
                </a:lnTo>
                <a:lnTo>
                  <a:pt x="502304" y="343610"/>
                </a:lnTo>
                <a:lnTo>
                  <a:pt x="536923" y="314926"/>
                </a:lnTo>
                <a:lnTo>
                  <a:pt x="572443" y="287320"/>
                </a:lnTo>
                <a:lnTo>
                  <a:pt x="608840" y="260815"/>
                </a:lnTo>
                <a:lnTo>
                  <a:pt x="646088" y="235438"/>
                </a:lnTo>
                <a:lnTo>
                  <a:pt x="684162" y="211213"/>
                </a:lnTo>
                <a:lnTo>
                  <a:pt x="723037" y="188166"/>
                </a:lnTo>
                <a:lnTo>
                  <a:pt x="762688" y="166321"/>
                </a:lnTo>
                <a:lnTo>
                  <a:pt x="803090" y="145703"/>
                </a:lnTo>
                <a:lnTo>
                  <a:pt x="844217" y="126339"/>
                </a:lnTo>
                <a:lnTo>
                  <a:pt x="886046" y="108251"/>
                </a:lnTo>
                <a:lnTo>
                  <a:pt x="928550" y="91467"/>
                </a:lnTo>
                <a:lnTo>
                  <a:pt x="971704" y="76011"/>
                </a:lnTo>
                <a:lnTo>
                  <a:pt x="1015485" y="61907"/>
                </a:lnTo>
                <a:lnTo>
                  <a:pt x="1059865" y="49182"/>
                </a:lnTo>
                <a:lnTo>
                  <a:pt x="1104821" y="37860"/>
                </a:lnTo>
                <a:lnTo>
                  <a:pt x="1150327" y="27966"/>
                </a:lnTo>
                <a:lnTo>
                  <a:pt x="1196358" y="19525"/>
                </a:lnTo>
                <a:lnTo>
                  <a:pt x="1242889" y="12563"/>
                </a:lnTo>
                <a:lnTo>
                  <a:pt x="1289895" y="7104"/>
                </a:lnTo>
                <a:lnTo>
                  <a:pt x="1337351" y="3174"/>
                </a:lnTo>
                <a:lnTo>
                  <a:pt x="1385232" y="797"/>
                </a:lnTo>
                <a:lnTo>
                  <a:pt x="1433512" y="0"/>
                </a:lnTo>
                <a:lnTo>
                  <a:pt x="1483007" y="853"/>
                </a:lnTo>
                <a:lnTo>
                  <a:pt x="1532286" y="3404"/>
                </a:lnTo>
                <a:lnTo>
                  <a:pt x="1581310" y="7634"/>
                </a:lnTo>
                <a:lnTo>
                  <a:pt x="1630038" y="13529"/>
                </a:lnTo>
                <a:lnTo>
                  <a:pt x="1678431" y="21071"/>
                </a:lnTo>
                <a:lnTo>
                  <a:pt x="1726450" y="30244"/>
                </a:lnTo>
                <a:lnTo>
                  <a:pt x="1774055" y="41032"/>
                </a:lnTo>
                <a:lnTo>
                  <a:pt x="1821206" y="53418"/>
                </a:lnTo>
                <a:lnTo>
                  <a:pt x="1867864" y="67386"/>
                </a:lnTo>
                <a:lnTo>
                  <a:pt x="1913990" y="82919"/>
                </a:lnTo>
                <a:lnTo>
                  <a:pt x="1959544" y="100002"/>
                </a:lnTo>
                <a:lnTo>
                  <a:pt x="2004485" y="118617"/>
                </a:lnTo>
                <a:lnTo>
                  <a:pt x="2048776" y="138749"/>
                </a:lnTo>
                <a:lnTo>
                  <a:pt x="2092376" y="160381"/>
                </a:lnTo>
                <a:lnTo>
                  <a:pt x="2135245" y="183497"/>
                </a:lnTo>
                <a:lnTo>
                  <a:pt x="2177344" y="208080"/>
                </a:lnTo>
                <a:lnTo>
                  <a:pt x="2218634" y="234113"/>
                </a:lnTo>
                <a:lnTo>
                  <a:pt x="2259075" y="261581"/>
                </a:lnTo>
                <a:lnTo>
                  <a:pt x="2298627" y="290467"/>
                </a:lnTo>
                <a:lnTo>
                  <a:pt x="2337251" y="320755"/>
                </a:lnTo>
                <a:lnTo>
                  <a:pt x="2374907" y="352429"/>
                </a:lnTo>
                <a:lnTo>
                  <a:pt x="2411556" y="385471"/>
                </a:lnTo>
                <a:lnTo>
                  <a:pt x="2447158" y="419865"/>
                </a:lnTo>
                <a:lnTo>
                  <a:pt x="2481553" y="455468"/>
                </a:lnTo>
                <a:lnTo>
                  <a:pt x="2514595" y="492117"/>
                </a:lnTo>
                <a:lnTo>
                  <a:pt x="2546268" y="529773"/>
                </a:lnTo>
                <a:lnTo>
                  <a:pt x="2576556" y="568397"/>
                </a:lnTo>
                <a:lnTo>
                  <a:pt x="2605442" y="607949"/>
                </a:lnTo>
                <a:lnTo>
                  <a:pt x="2632911" y="648390"/>
                </a:lnTo>
                <a:lnTo>
                  <a:pt x="2658944" y="689680"/>
                </a:lnTo>
                <a:lnTo>
                  <a:pt x="2683527" y="731779"/>
                </a:lnTo>
                <a:lnTo>
                  <a:pt x="2706643" y="774648"/>
                </a:lnTo>
                <a:lnTo>
                  <a:pt x="2728274" y="818248"/>
                </a:lnTo>
                <a:lnTo>
                  <a:pt x="2748406" y="862538"/>
                </a:lnTo>
                <a:lnTo>
                  <a:pt x="2767022" y="907480"/>
                </a:lnTo>
                <a:lnTo>
                  <a:pt x="2784105" y="953034"/>
                </a:lnTo>
                <a:lnTo>
                  <a:pt x="2799638" y="999160"/>
                </a:lnTo>
                <a:lnTo>
                  <a:pt x="2813606" y="1045818"/>
                </a:lnTo>
                <a:lnTo>
                  <a:pt x="2825992" y="1092969"/>
                </a:lnTo>
                <a:lnTo>
                  <a:pt x="2836780" y="1140574"/>
                </a:lnTo>
                <a:lnTo>
                  <a:pt x="2845953" y="1188593"/>
                </a:lnTo>
                <a:lnTo>
                  <a:pt x="2853495" y="1236986"/>
                </a:lnTo>
                <a:lnTo>
                  <a:pt x="2859390" y="1285714"/>
                </a:lnTo>
                <a:lnTo>
                  <a:pt x="2863620" y="1334738"/>
                </a:lnTo>
                <a:lnTo>
                  <a:pt x="2866171" y="1384017"/>
                </a:lnTo>
                <a:lnTo>
                  <a:pt x="2867024" y="1433512"/>
                </a:lnTo>
                <a:lnTo>
                  <a:pt x="2866227" y="1481792"/>
                </a:lnTo>
                <a:lnTo>
                  <a:pt x="2863850" y="1529673"/>
                </a:lnTo>
                <a:lnTo>
                  <a:pt x="2859920" y="1577129"/>
                </a:lnTo>
                <a:lnTo>
                  <a:pt x="2854461" y="1624135"/>
                </a:lnTo>
                <a:lnTo>
                  <a:pt x="2847499" y="1670666"/>
                </a:lnTo>
                <a:lnTo>
                  <a:pt x="2839058" y="1716697"/>
                </a:lnTo>
                <a:lnTo>
                  <a:pt x="2829164" y="1762203"/>
                </a:lnTo>
                <a:lnTo>
                  <a:pt x="2817842" y="1807159"/>
                </a:lnTo>
                <a:lnTo>
                  <a:pt x="2805117" y="1851539"/>
                </a:lnTo>
                <a:lnTo>
                  <a:pt x="2791013" y="1895320"/>
                </a:lnTo>
                <a:lnTo>
                  <a:pt x="2775557" y="1938474"/>
                </a:lnTo>
                <a:lnTo>
                  <a:pt x="2758773" y="1980978"/>
                </a:lnTo>
                <a:lnTo>
                  <a:pt x="2740685" y="2022807"/>
                </a:lnTo>
                <a:lnTo>
                  <a:pt x="2721321" y="2063934"/>
                </a:lnTo>
                <a:lnTo>
                  <a:pt x="2700703" y="2104336"/>
                </a:lnTo>
                <a:lnTo>
                  <a:pt x="2678858" y="2143987"/>
                </a:lnTo>
                <a:lnTo>
                  <a:pt x="2655811" y="2182862"/>
                </a:lnTo>
                <a:lnTo>
                  <a:pt x="2631586" y="2220936"/>
                </a:lnTo>
                <a:lnTo>
                  <a:pt x="2606209" y="2258184"/>
                </a:lnTo>
                <a:lnTo>
                  <a:pt x="2579704" y="2294581"/>
                </a:lnTo>
                <a:lnTo>
                  <a:pt x="2552098" y="2330101"/>
                </a:lnTo>
                <a:lnTo>
                  <a:pt x="2523414" y="2364720"/>
                </a:lnTo>
                <a:lnTo>
                  <a:pt x="2493679" y="2398412"/>
                </a:lnTo>
                <a:lnTo>
                  <a:pt x="2462917" y="2431153"/>
                </a:lnTo>
                <a:lnTo>
                  <a:pt x="2431153" y="2462917"/>
                </a:lnTo>
                <a:lnTo>
                  <a:pt x="2398412" y="2493679"/>
                </a:lnTo>
                <a:lnTo>
                  <a:pt x="2364720" y="2523414"/>
                </a:lnTo>
                <a:lnTo>
                  <a:pt x="2330101" y="2552098"/>
                </a:lnTo>
                <a:lnTo>
                  <a:pt x="2294581" y="2579704"/>
                </a:lnTo>
                <a:lnTo>
                  <a:pt x="2258184" y="2606209"/>
                </a:lnTo>
                <a:lnTo>
                  <a:pt x="2220936" y="2631586"/>
                </a:lnTo>
                <a:lnTo>
                  <a:pt x="2182862" y="2655811"/>
                </a:lnTo>
                <a:lnTo>
                  <a:pt x="2143987" y="2678858"/>
                </a:lnTo>
                <a:lnTo>
                  <a:pt x="2104336" y="2700703"/>
                </a:lnTo>
                <a:lnTo>
                  <a:pt x="2063934" y="2721321"/>
                </a:lnTo>
                <a:lnTo>
                  <a:pt x="2022807" y="2740685"/>
                </a:lnTo>
                <a:lnTo>
                  <a:pt x="1980978" y="2758773"/>
                </a:lnTo>
                <a:lnTo>
                  <a:pt x="1938474" y="2775557"/>
                </a:lnTo>
                <a:lnTo>
                  <a:pt x="1895320" y="2791013"/>
                </a:lnTo>
                <a:lnTo>
                  <a:pt x="1851539" y="2805117"/>
                </a:lnTo>
                <a:lnTo>
                  <a:pt x="1807159" y="2817842"/>
                </a:lnTo>
                <a:lnTo>
                  <a:pt x="1762203" y="2829164"/>
                </a:lnTo>
                <a:lnTo>
                  <a:pt x="1716697" y="2839058"/>
                </a:lnTo>
                <a:lnTo>
                  <a:pt x="1670666" y="2847499"/>
                </a:lnTo>
                <a:lnTo>
                  <a:pt x="1624135" y="2854461"/>
                </a:lnTo>
                <a:lnTo>
                  <a:pt x="1577129" y="2859920"/>
                </a:lnTo>
                <a:lnTo>
                  <a:pt x="1529673" y="2863850"/>
                </a:lnTo>
                <a:lnTo>
                  <a:pt x="1481792" y="2866227"/>
                </a:lnTo>
                <a:lnTo>
                  <a:pt x="1433512" y="2867024"/>
                </a:lnTo>
                <a:lnTo>
                  <a:pt x="1385232" y="2866227"/>
                </a:lnTo>
                <a:lnTo>
                  <a:pt x="1337351" y="2863850"/>
                </a:lnTo>
                <a:lnTo>
                  <a:pt x="1289895" y="2859920"/>
                </a:lnTo>
                <a:lnTo>
                  <a:pt x="1242889" y="2854461"/>
                </a:lnTo>
                <a:lnTo>
                  <a:pt x="1196358" y="2847499"/>
                </a:lnTo>
                <a:lnTo>
                  <a:pt x="1150327" y="2839058"/>
                </a:lnTo>
                <a:lnTo>
                  <a:pt x="1104821" y="2829164"/>
                </a:lnTo>
                <a:lnTo>
                  <a:pt x="1059865" y="2817842"/>
                </a:lnTo>
                <a:lnTo>
                  <a:pt x="1015485" y="2805117"/>
                </a:lnTo>
                <a:lnTo>
                  <a:pt x="971704" y="2791013"/>
                </a:lnTo>
                <a:lnTo>
                  <a:pt x="928550" y="2775557"/>
                </a:lnTo>
                <a:lnTo>
                  <a:pt x="886046" y="2758773"/>
                </a:lnTo>
                <a:lnTo>
                  <a:pt x="844217" y="2740685"/>
                </a:lnTo>
                <a:lnTo>
                  <a:pt x="803090" y="2721321"/>
                </a:lnTo>
                <a:lnTo>
                  <a:pt x="762688" y="2700703"/>
                </a:lnTo>
                <a:lnTo>
                  <a:pt x="723037" y="2678858"/>
                </a:lnTo>
                <a:lnTo>
                  <a:pt x="684162" y="2655811"/>
                </a:lnTo>
                <a:lnTo>
                  <a:pt x="646088" y="2631586"/>
                </a:lnTo>
                <a:lnTo>
                  <a:pt x="608840" y="2606209"/>
                </a:lnTo>
                <a:lnTo>
                  <a:pt x="572443" y="2579704"/>
                </a:lnTo>
                <a:lnTo>
                  <a:pt x="536923" y="2552098"/>
                </a:lnTo>
                <a:lnTo>
                  <a:pt x="502304" y="2523414"/>
                </a:lnTo>
                <a:lnTo>
                  <a:pt x="468612" y="2493679"/>
                </a:lnTo>
                <a:lnTo>
                  <a:pt x="435871" y="2462917"/>
                </a:lnTo>
                <a:lnTo>
                  <a:pt x="404107" y="2431153"/>
                </a:lnTo>
                <a:lnTo>
                  <a:pt x="373345" y="2398412"/>
                </a:lnTo>
                <a:lnTo>
                  <a:pt x="343610" y="2364720"/>
                </a:lnTo>
                <a:lnTo>
                  <a:pt x="314926" y="2330101"/>
                </a:lnTo>
                <a:lnTo>
                  <a:pt x="287320" y="2294581"/>
                </a:lnTo>
                <a:lnTo>
                  <a:pt x="260815" y="2258184"/>
                </a:lnTo>
                <a:lnTo>
                  <a:pt x="235438" y="2220936"/>
                </a:lnTo>
                <a:lnTo>
                  <a:pt x="211213" y="2182862"/>
                </a:lnTo>
                <a:lnTo>
                  <a:pt x="188166" y="2143987"/>
                </a:lnTo>
                <a:lnTo>
                  <a:pt x="166321" y="2104336"/>
                </a:lnTo>
                <a:lnTo>
                  <a:pt x="145703" y="2063934"/>
                </a:lnTo>
                <a:lnTo>
                  <a:pt x="126339" y="2022807"/>
                </a:lnTo>
                <a:lnTo>
                  <a:pt x="108251" y="1980978"/>
                </a:lnTo>
                <a:lnTo>
                  <a:pt x="91467" y="1938474"/>
                </a:lnTo>
                <a:lnTo>
                  <a:pt x="76011" y="1895320"/>
                </a:lnTo>
                <a:lnTo>
                  <a:pt x="61907" y="1851539"/>
                </a:lnTo>
                <a:lnTo>
                  <a:pt x="49182" y="1807159"/>
                </a:lnTo>
                <a:lnTo>
                  <a:pt x="37860" y="1762203"/>
                </a:lnTo>
                <a:lnTo>
                  <a:pt x="27966" y="1716697"/>
                </a:lnTo>
                <a:lnTo>
                  <a:pt x="19525" y="1670666"/>
                </a:lnTo>
                <a:lnTo>
                  <a:pt x="12563" y="1624135"/>
                </a:lnTo>
                <a:lnTo>
                  <a:pt x="7104" y="1577129"/>
                </a:lnTo>
                <a:lnTo>
                  <a:pt x="3174" y="1529673"/>
                </a:lnTo>
                <a:lnTo>
                  <a:pt x="797" y="1481792"/>
                </a:lnTo>
                <a:lnTo>
                  <a:pt x="0" y="1433512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0000"/>
              </a:buClr>
              <a:buSzPts val="4400"/>
              <a:buFont typeface="Arial"/>
              <a:buNone/>
              <a:defRPr sz="4400" b="1" i="0">
                <a:solidFill>
                  <a:srgbClr val="E9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0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10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0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9" name="Google Shape;519;p10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0" name="Google Shape;520;p10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10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_Custom Layout">
  <p:cSld name="102_Custom Layou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>
            <a:spLocks noGrp="1"/>
          </p:cNvSpPr>
          <p:nvPr>
            <p:ph type="pic" idx="2"/>
          </p:nvPr>
        </p:nvSpPr>
        <p:spPr>
          <a:xfrm>
            <a:off x="212942" y="225468"/>
            <a:ext cx="5883058" cy="641332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369902" y="478285"/>
            <a:ext cx="534924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369902" y="1542721"/>
            <a:ext cx="5320204" cy="480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15_Diapositive de titre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2"/>
          <p:cNvSpPr txBox="1">
            <a:spLocks noGrp="1"/>
          </p:cNvSpPr>
          <p:nvPr>
            <p:ph type="ctrTitle"/>
          </p:nvPr>
        </p:nvSpPr>
        <p:spPr>
          <a:xfrm>
            <a:off x="391599" y="687931"/>
            <a:ext cx="114087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99"/>
              <a:buFont typeface="Avenir"/>
              <a:buNone/>
              <a:defRPr sz="5999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25" name="Google Shape;525;p102"/>
          <p:cNvSpPr/>
          <p:nvPr/>
        </p:nvSpPr>
        <p:spPr>
          <a:xfrm>
            <a:off x="391597" y="1344504"/>
            <a:ext cx="4493260" cy="60900"/>
          </a:xfrm>
          <a:custGeom>
            <a:avLst/>
            <a:gdLst/>
            <a:ahLst/>
            <a:cxnLst/>
            <a:rect l="l" t="t" r="r" b="b"/>
            <a:pathLst>
              <a:path w="15494000" h="120000" extrusionOk="0">
                <a:moveTo>
                  <a:pt x="0" y="0"/>
                </a:moveTo>
                <a:lnTo>
                  <a:pt x="1549400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5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02"/>
          <p:cNvSpPr>
            <a:spLocks noGrp="1"/>
          </p:cNvSpPr>
          <p:nvPr>
            <p:ph type="pic" idx="2"/>
          </p:nvPr>
        </p:nvSpPr>
        <p:spPr>
          <a:xfrm>
            <a:off x="2404998" y="2"/>
            <a:ext cx="97869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102"/>
          <p:cNvSpPr txBox="1">
            <a:spLocks noGrp="1"/>
          </p:cNvSpPr>
          <p:nvPr>
            <p:ph type="subTitle" idx="1"/>
          </p:nvPr>
        </p:nvSpPr>
        <p:spPr>
          <a:xfrm>
            <a:off x="391598" y="233235"/>
            <a:ext cx="114087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sz="2133" b="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1"/>
              <a:buNone/>
              <a:defRPr sz="2401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9pPr>
          </a:lstStyle>
          <a:p>
            <a:endParaRPr/>
          </a:p>
        </p:txBody>
      </p:sp>
      <p:sp>
        <p:nvSpPr>
          <p:cNvPr id="528" name="Google Shape;528;p102"/>
          <p:cNvSpPr txBox="1">
            <a:spLocks noGrp="1"/>
          </p:cNvSpPr>
          <p:nvPr>
            <p:ph type="body" idx="3"/>
          </p:nvPr>
        </p:nvSpPr>
        <p:spPr>
          <a:xfrm>
            <a:off x="391598" y="1564210"/>
            <a:ext cx="4395300" cy="46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99"/>
              <a:buNone/>
              <a:defRPr sz="1599" b="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Header">
  <p:cSld name="5_Section Header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31" name="Google Shape;531;p103"/>
          <p:cNvSpPr txBox="1">
            <a:spLocks noGrp="1"/>
          </p:cNvSpPr>
          <p:nvPr>
            <p:ph type="title"/>
          </p:nvPr>
        </p:nvSpPr>
        <p:spPr>
          <a:xfrm>
            <a:off x="505646" y="428692"/>
            <a:ext cx="11180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0"/>
              </a:buClr>
              <a:buSzPts val="3713"/>
              <a:buFont typeface="Maven Pro Medium"/>
              <a:buNone/>
              <a:defRPr sz="3713">
                <a:solidFill>
                  <a:srgbClr val="002850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103"/>
          <p:cNvSpPr txBox="1">
            <a:spLocks noGrp="1"/>
          </p:cNvSpPr>
          <p:nvPr>
            <p:ph type="body" idx="1"/>
          </p:nvPr>
        </p:nvSpPr>
        <p:spPr>
          <a:xfrm>
            <a:off x="496122" y="4844219"/>
            <a:ext cx="2697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Pts val="1350"/>
              <a:buFont typeface="Merriweather Sans"/>
              <a:buChar char="/"/>
              <a:defRPr sz="1350">
                <a:solidFill>
                  <a:srgbClr val="002850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3" name="Google Shape;533;p103"/>
          <p:cNvSpPr>
            <a:spLocks noGrp="1"/>
          </p:cNvSpPr>
          <p:nvPr>
            <p:ph type="pic" idx="2"/>
          </p:nvPr>
        </p:nvSpPr>
        <p:spPr>
          <a:xfrm>
            <a:off x="495236" y="1337519"/>
            <a:ext cx="2704800" cy="29493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103"/>
          <p:cNvSpPr txBox="1">
            <a:spLocks noGrp="1"/>
          </p:cNvSpPr>
          <p:nvPr>
            <p:ph type="body" idx="3"/>
          </p:nvPr>
        </p:nvSpPr>
        <p:spPr>
          <a:xfrm>
            <a:off x="495236" y="4415527"/>
            <a:ext cx="26985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850"/>
              </a:buClr>
              <a:buSzPts val="2025"/>
              <a:buNone/>
              <a:defRPr sz="2025">
                <a:solidFill>
                  <a:srgbClr val="002850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103"/>
          <p:cNvSpPr txBox="1">
            <a:spLocks noGrp="1"/>
          </p:cNvSpPr>
          <p:nvPr>
            <p:ph type="body" idx="4"/>
          </p:nvPr>
        </p:nvSpPr>
        <p:spPr>
          <a:xfrm>
            <a:off x="3333316" y="4844219"/>
            <a:ext cx="2685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Pts val="1350"/>
              <a:buFont typeface="Merriweather Sans"/>
              <a:buChar char="/"/>
              <a:defRPr sz="1350">
                <a:solidFill>
                  <a:srgbClr val="002850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103"/>
          <p:cNvSpPr>
            <a:spLocks noGrp="1"/>
          </p:cNvSpPr>
          <p:nvPr>
            <p:ph type="pic" idx="5"/>
          </p:nvPr>
        </p:nvSpPr>
        <p:spPr>
          <a:xfrm>
            <a:off x="3333316" y="1337519"/>
            <a:ext cx="2698500" cy="29493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103"/>
          <p:cNvSpPr txBox="1">
            <a:spLocks noGrp="1"/>
          </p:cNvSpPr>
          <p:nvPr>
            <p:ph type="body" idx="6"/>
          </p:nvPr>
        </p:nvSpPr>
        <p:spPr>
          <a:xfrm>
            <a:off x="3324771" y="4415527"/>
            <a:ext cx="27039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850"/>
              </a:buClr>
              <a:buSzPts val="2025"/>
              <a:buNone/>
              <a:defRPr sz="2025">
                <a:solidFill>
                  <a:srgbClr val="002850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103"/>
          <p:cNvSpPr txBox="1">
            <a:spLocks noGrp="1"/>
          </p:cNvSpPr>
          <p:nvPr>
            <p:ph type="body" idx="7"/>
          </p:nvPr>
        </p:nvSpPr>
        <p:spPr>
          <a:xfrm>
            <a:off x="6162622" y="4844219"/>
            <a:ext cx="2703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Pts val="1350"/>
              <a:buFont typeface="Merriweather Sans"/>
              <a:buChar char="/"/>
              <a:defRPr sz="1350">
                <a:solidFill>
                  <a:srgbClr val="002850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103"/>
          <p:cNvSpPr>
            <a:spLocks noGrp="1"/>
          </p:cNvSpPr>
          <p:nvPr>
            <p:ph type="pic" idx="8"/>
          </p:nvPr>
        </p:nvSpPr>
        <p:spPr>
          <a:xfrm>
            <a:off x="6171396" y="1337519"/>
            <a:ext cx="2698500" cy="29493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103"/>
          <p:cNvSpPr txBox="1">
            <a:spLocks noGrp="1"/>
          </p:cNvSpPr>
          <p:nvPr>
            <p:ph type="body" idx="9"/>
          </p:nvPr>
        </p:nvSpPr>
        <p:spPr>
          <a:xfrm>
            <a:off x="6172146" y="4415527"/>
            <a:ext cx="27039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850"/>
              </a:buClr>
              <a:buSzPts val="2025"/>
              <a:buNone/>
              <a:defRPr sz="2025">
                <a:solidFill>
                  <a:srgbClr val="002850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1" name="Google Shape;541;p103"/>
          <p:cNvSpPr txBox="1">
            <a:spLocks noGrp="1"/>
          </p:cNvSpPr>
          <p:nvPr>
            <p:ph type="body" idx="13"/>
          </p:nvPr>
        </p:nvSpPr>
        <p:spPr>
          <a:xfrm>
            <a:off x="8982068" y="4844219"/>
            <a:ext cx="2703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Pts val="1350"/>
              <a:buFont typeface="Merriweather Sans"/>
              <a:buChar char="/"/>
              <a:defRPr sz="1350">
                <a:solidFill>
                  <a:srgbClr val="002850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103"/>
          <p:cNvSpPr>
            <a:spLocks noGrp="1"/>
          </p:cNvSpPr>
          <p:nvPr>
            <p:ph type="pic" idx="14"/>
          </p:nvPr>
        </p:nvSpPr>
        <p:spPr>
          <a:xfrm>
            <a:off x="9009477" y="1337519"/>
            <a:ext cx="2686200" cy="2949300"/>
          </a:xfrm>
          <a:prstGeom prst="rect">
            <a:avLst/>
          </a:prstGeom>
          <a:noFill/>
          <a:ln>
            <a:noFill/>
          </a:ln>
        </p:spPr>
      </p:sp>
      <p:sp>
        <p:nvSpPr>
          <p:cNvPr id="543" name="Google Shape;543;p103"/>
          <p:cNvSpPr txBox="1">
            <a:spLocks noGrp="1"/>
          </p:cNvSpPr>
          <p:nvPr>
            <p:ph type="body" idx="15"/>
          </p:nvPr>
        </p:nvSpPr>
        <p:spPr>
          <a:xfrm>
            <a:off x="8991593" y="4415527"/>
            <a:ext cx="27039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850"/>
              </a:buClr>
              <a:buSzPts val="2025"/>
              <a:buNone/>
              <a:defRPr sz="2025">
                <a:solidFill>
                  <a:srgbClr val="002850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e de titre">
  <p:cSld name="6_Diapositive de titre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0"/>
          <p:cNvSpPr/>
          <p:nvPr/>
        </p:nvSpPr>
        <p:spPr>
          <a:xfrm rot="5400000">
            <a:off x="-3303000" y="3303000"/>
            <a:ext cx="6858000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/>
          <p:nvPr/>
        </p:nvSpPr>
        <p:spPr>
          <a:xfrm rot="5400000">
            <a:off x="8637001" y="3303002"/>
            <a:ext cx="6858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0"/>
          <p:cNvSpPr/>
          <p:nvPr/>
        </p:nvSpPr>
        <p:spPr>
          <a:xfrm>
            <a:off x="0" y="1"/>
            <a:ext cx="12192000" cy="90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 rot="-5400000">
            <a:off x="0" y="6605997"/>
            <a:ext cx="252000" cy="25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0"/>
          <p:cNvSpPr/>
          <p:nvPr/>
        </p:nvSpPr>
        <p:spPr>
          <a:xfrm rot="-5400000">
            <a:off x="11940000" y="650678"/>
            <a:ext cx="252000" cy="25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643003" y="1114457"/>
            <a:ext cx="10905900" cy="5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position personnalisée">
  <p:cSld name="4_Disposition personnalisée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0" y="6606000"/>
            <a:ext cx="12191400" cy="25140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3"/>
          <p:cNvSpPr/>
          <p:nvPr/>
        </p:nvSpPr>
        <p:spPr>
          <a:xfrm rot="5400000">
            <a:off x="-3302400" y="3303000"/>
            <a:ext cx="6857400" cy="251400"/>
          </a:xfrm>
          <a:prstGeom prst="rect">
            <a:avLst/>
          </a:prstGeom>
          <a:solidFill>
            <a:srgbClr val="00AC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3"/>
          <p:cNvSpPr/>
          <p:nvPr/>
        </p:nvSpPr>
        <p:spPr>
          <a:xfrm rot="5400000">
            <a:off x="8637720" y="3303000"/>
            <a:ext cx="6857400" cy="25140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3"/>
          <p:cNvSpPr/>
          <p:nvPr/>
        </p:nvSpPr>
        <p:spPr>
          <a:xfrm>
            <a:off x="0" y="0"/>
            <a:ext cx="12191400" cy="901800"/>
          </a:xfrm>
          <a:prstGeom prst="rect">
            <a:avLst/>
          </a:prstGeom>
          <a:solidFill>
            <a:srgbClr val="00AC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3"/>
          <p:cNvSpPr/>
          <p:nvPr/>
        </p:nvSpPr>
        <p:spPr>
          <a:xfrm rot="-5400000">
            <a:off x="0" y="6606600"/>
            <a:ext cx="251400" cy="251400"/>
          </a:xfrm>
          <a:prstGeom prst="rtTriangle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/>
          <p:nvPr/>
        </p:nvSpPr>
        <p:spPr>
          <a:xfrm rot="-5400000">
            <a:off x="11940120" y="651120"/>
            <a:ext cx="251400" cy="251400"/>
          </a:xfrm>
          <a:prstGeom prst="rtTriangle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9"/>
          <p:cNvSpPr/>
          <p:nvPr/>
        </p:nvSpPr>
        <p:spPr>
          <a:xfrm>
            <a:off x="0" y="6606000"/>
            <a:ext cx="12191400" cy="25140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9"/>
          <p:cNvSpPr/>
          <p:nvPr/>
        </p:nvSpPr>
        <p:spPr>
          <a:xfrm rot="5400000">
            <a:off x="-3302400" y="3303000"/>
            <a:ext cx="6857400" cy="251400"/>
          </a:xfrm>
          <a:prstGeom prst="rect">
            <a:avLst/>
          </a:prstGeom>
          <a:solidFill>
            <a:srgbClr val="00AC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9"/>
          <p:cNvSpPr/>
          <p:nvPr/>
        </p:nvSpPr>
        <p:spPr>
          <a:xfrm rot="5400000">
            <a:off x="8637720" y="3303000"/>
            <a:ext cx="6857400" cy="25140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9"/>
          <p:cNvSpPr/>
          <p:nvPr/>
        </p:nvSpPr>
        <p:spPr>
          <a:xfrm>
            <a:off x="0" y="0"/>
            <a:ext cx="12191400" cy="901800"/>
          </a:xfrm>
          <a:prstGeom prst="rect">
            <a:avLst/>
          </a:prstGeom>
          <a:solidFill>
            <a:srgbClr val="00AC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9"/>
          <p:cNvSpPr/>
          <p:nvPr/>
        </p:nvSpPr>
        <p:spPr>
          <a:xfrm rot="-5400000">
            <a:off x="0" y="6606600"/>
            <a:ext cx="251400" cy="251400"/>
          </a:xfrm>
          <a:prstGeom prst="rtTriangle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9"/>
          <p:cNvSpPr/>
          <p:nvPr/>
        </p:nvSpPr>
        <p:spPr>
          <a:xfrm rot="-5400000">
            <a:off x="11940120" y="651120"/>
            <a:ext cx="251400" cy="251400"/>
          </a:xfrm>
          <a:prstGeom prst="rtTriangle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5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8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2.pn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7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7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0.jpeg"/><Relationship Id="rId47" Type="http://schemas.openxmlformats.org/officeDocument/2006/relationships/image" Target="../media/image65.png"/><Relationship Id="rId50" Type="http://schemas.openxmlformats.org/officeDocument/2006/relationships/image" Target="../media/image6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3" Type="http://schemas.openxmlformats.org/officeDocument/2006/relationships/image" Target="../media/image71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8" Type="http://schemas.openxmlformats.org/officeDocument/2006/relationships/image" Target="../media/image26.png"/><Relationship Id="rId51" Type="http://schemas.openxmlformats.org/officeDocument/2006/relationships/image" Target="../media/image69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20" Type="http://schemas.openxmlformats.org/officeDocument/2006/relationships/image" Target="../media/image38.png"/><Relationship Id="rId41" Type="http://schemas.openxmlformats.org/officeDocument/2006/relationships/image" Target="../media/image59.png"/><Relationship Id="rId54" Type="http://schemas.openxmlformats.org/officeDocument/2006/relationships/image" Target="../media/image7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4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7992" y="1290529"/>
            <a:ext cx="7956002" cy="330463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04"/>
          <p:cNvSpPr/>
          <p:nvPr/>
        </p:nvSpPr>
        <p:spPr>
          <a:xfrm>
            <a:off x="2117999" y="4904625"/>
            <a:ext cx="8117381" cy="8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2800" b="1" dirty="0">
                <a:solidFill>
                  <a:schemeClr val="lt1"/>
                </a:solidFill>
              </a:rPr>
              <a:t>Al Futtaim Automotive  -  </a:t>
            </a:r>
            <a:r>
              <a:rPr lang="fr-FR" sz="2800" b="1" dirty="0" err="1">
                <a:solidFill>
                  <a:schemeClr val="lt1"/>
                </a:solidFill>
              </a:rPr>
              <a:t>November</a:t>
            </a:r>
            <a:r>
              <a:rPr lang="fr-FR" sz="2800" b="1" dirty="0">
                <a:solidFill>
                  <a:schemeClr val="lt1"/>
                </a:solidFill>
              </a:rPr>
              <a:t> 23rd </a:t>
            </a:r>
            <a:r>
              <a:rPr lang="fr-FR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fr-FR" sz="2800" b="1" dirty="0">
                <a:solidFill>
                  <a:schemeClr val="lt1"/>
                </a:solidFill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3"/>
          <p:cNvSpPr txBox="1">
            <a:spLocks noGrp="1"/>
          </p:cNvSpPr>
          <p:nvPr>
            <p:ph type="title"/>
          </p:nvPr>
        </p:nvSpPr>
        <p:spPr>
          <a:xfrm>
            <a:off x="400051" y="393197"/>
            <a:ext cx="5696100" cy="5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fr-FR" sz="3100" b="1"/>
              <a:t>Collective intelligence</a:t>
            </a:r>
            <a:endParaRPr sz="3100" b="1"/>
          </a:p>
        </p:txBody>
      </p:sp>
      <p:sp>
        <p:nvSpPr>
          <p:cNvPr id="716" name="Google Shape;716;p113"/>
          <p:cNvSpPr txBox="1"/>
          <p:nvPr/>
        </p:nvSpPr>
        <p:spPr>
          <a:xfrm>
            <a:off x="2493575" y="2167900"/>
            <a:ext cx="3132600" cy="3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>
                <a:solidFill>
                  <a:schemeClr val="dk1"/>
                </a:solidFill>
                <a:highlight>
                  <a:schemeClr val="lt1"/>
                </a:highlight>
              </a:rPr>
              <a:t>Have fun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>
                <a:solidFill>
                  <a:schemeClr val="dk1"/>
                </a:solidFill>
                <a:highlight>
                  <a:srgbClr val="FFFFFF"/>
                </a:highlight>
              </a:rPr>
              <a:t>Listen to each other</a:t>
            </a:r>
            <a:endParaRPr sz="2500" i="0" u="none" strike="noStrike" cap="non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>
                <a:solidFill>
                  <a:schemeClr val="dk1"/>
                </a:solidFill>
                <a:highlight>
                  <a:srgbClr val="FFFFFF"/>
                </a:highlight>
              </a:rPr>
              <a:t>Ask questions</a:t>
            </a:r>
            <a:endParaRPr sz="2500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717" name="Google Shape;717;p113"/>
          <p:cNvGrpSpPr/>
          <p:nvPr/>
        </p:nvGrpSpPr>
        <p:grpSpPr>
          <a:xfrm>
            <a:off x="960140" y="3248263"/>
            <a:ext cx="1007280" cy="966096"/>
            <a:chOff x="5338873" y="1281100"/>
            <a:chExt cx="1440000" cy="1440000"/>
          </a:xfrm>
        </p:grpSpPr>
        <p:sp>
          <p:nvSpPr>
            <p:cNvPr id="718" name="Google Shape;718;p113"/>
            <p:cNvSpPr/>
            <p:nvPr/>
          </p:nvSpPr>
          <p:spPr>
            <a:xfrm>
              <a:off x="5365513" y="1307759"/>
              <a:ext cx="542812" cy="843750"/>
            </a:xfrm>
            <a:custGeom>
              <a:avLst/>
              <a:gdLst/>
              <a:ahLst/>
              <a:cxnLst/>
              <a:rect l="l" t="t" r="r" b="b"/>
              <a:pathLst>
                <a:path w="542812" h="843750" extrusionOk="0">
                  <a:moveTo>
                    <a:pt x="432786" y="651870"/>
                  </a:moveTo>
                  <a:lnTo>
                    <a:pt x="468499" y="616258"/>
                  </a:lnTo>
                  <a:cubicBezTo>
                    <a:pt x="515623" y="569269"/>
                    <a:pt x="542103" y="505462"/>
                    <a:pt x="542103" y="438918"/>
                  </a:cubicBezTo>
                  <a:lnTo>
                    <a:pt x="542103" y="344714"/>
                  </a:lnTo>
                  <a:lnTo>
                    <a:pt x="542103" y="344714"/>
                  </a:lnTo>
                  <a:lnTo>
                    <a:pt x="542103" y="154890"/>
                  </a:lnTo>
                  <a:cubicBezTo>
                    <a:pt x="542103" y="126660"/>
                    <a:pt x="519220" y="103778"/>
                    <a:pt x="490991" y="103778"/>
                  </a:cubicBezTo>
                  <a:lnTo>
                    <a:pt x="490991" y="103778"/>
                  </a:lnTo>
                  <a:cubicBezTo>
                    <a:pt x="463968" y="103778"/>
                    <a:pt x="441899" y="124765"/>
                    <a:pt x="440062" y="151320"/>
                  </a:cubicBezTo>
                  <a:lnTo>
                    <a:pt x="440062" y="102799"/>
                  </a:lnTo>
                  <a:cubicBezTo>
                    <a:pt x="440062" y="76966"/>
                    <a:pt x="421435" y="54160"/>
                    <a:pt x="395819" y="50827"/>
                  </a:cubicBezTo>
                  <a:cubicBezTo>
                    <a:pt x="365756" y="46909"/>
                    <a:pt x="340016" y="69148"/>
                    <a:pt x="338022" y="97922"/>
                  </a:cubicBezTo>
                  <a:lnTo>
                    <a:pt x="338022" y="54413"/>
                  </a:lnTo>
                  <a:cubicBezTo>
                    <a:pt x="338022" y="28670"/>
                    <a:pt x="317162" y="4553"/>
                    <a:pt x="291514" y="2311"/>
                  </a:cubicBezTo>
                  <a:cubicBezTo>
                    <a:pt x="261215" y="-341"/>
                    <a:pt x="235802" y="23473"/>
                    <a:pt x="235802" y="53218"/>
                  </a:cubicBezTo>
                  <a:lnTo>
                    <a:pt x="235802" y="97922"/>
                  </a:lnTo>
                  <a:cubicBezTo>
                    <a:pt x="233810" y="69148"/>
                    <a:pt x="208065" y="46912"/>
                    <a:pt x="178005" y="50827"/>
                  </a:cubicBezTo>
                  <a:cubicBezTo>
                    <a:pt x="152388" y="54165"/>
                    <a:pt x="133761" y="76969"/>
                    <a:pt x="133761" y="102799"/>
                  </a:cubicBezTo>
                  <a:lnTo>
                    <a:pt x="133761" y="364277"/>
                  </a:lnTo>
                  <a:cubicBezTo>
                    <a:pt x="133761" y="373173"/>
                    <a:pt x="121043" y="374709"/>
                    <a:pt x="118925" y="366069"/>
                  </a:cubicBezTo>
                  <a:lnTo>
                    <a:pt x="105400" y="310905"/>
                  </a:lnTo>
                  <a:cubicBezTo>
                    <a:pt x="98819" y="284059"/>
                    <a:pt x="72812" y="265921"/>
                    <a:pt x="45570" y="270573"/>
                  </a:cubicBezTo>
                  <a:cubicBezTo>
                    <a:pt x="16592" y="275520"/>
                    <a:pt x="-2572" y="303370"/>
                    <a:pt x="3107" y="332170"/>
                  </a:cubicBezTo>
                  <a:lnTo>
                    <a:pt x="29870" y="467881"/>
                  </a:lnTo>
                  <a:cubicBezTo>
                    <a:pt x="39503" y="516737"/>
                    <a:pt x="63482" y="561608"/>
                    <a:pt x="98740" y="596770"/>
                  </a:cubicBezTo>
                  <a:lnTo>
                    <a:pt x="153994" y="651867"/>
                  </a:lnTo>
                  <a:lnTo>
                    <a:pt x="153994" y="843021"/>
                  </a:lnTo>
                  <a:lnTo>
                    <a:pt x="432775" y="843021"/>
                  </a:lnTo>
                  <a:lnTo>
                    <a:pt x="432786" y="6518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13"/>
            <p:cNvSpPr/>
            <p:nvPr/>
          </p:nvSpPr>
          <p:spPr>
            <a:xfrm>
              <a:off x="5365527" y="2151486"/>
              <a:ext cx="843750" cy="542812"/>
            </a:xfrm>
            <a:custGeom>
              <a:avLst/>
              <a:gdLst/>
              <a:ahLst/>
              <a:cxnLst/>
              <a:rect l="l" t="t" r="r" b="b"/>
              <a:pathLst>
                <a:path w="843750" h="542812" extrusionOk="0">
                  <a:moveTo>
                    <a:pt x="651864" y="111426"/>
                  </a:moveTo>
                  <a:lnTo>
                    <a:pt x="616252" y="75713"/>
                  </a:lnTo>
                  <a:cubicBezTo>
                    <a:pt x="569266" y="28589"/>
                    <a:pt x="505459" y="2109"/>
                    <a:pt x="438913" y="2109"/>
                  </a:cubicBezTo>
                  <a:lnTo>
                    <a:pt x="344708" y="2109"/>
                  </a:lnTo>
                  <a:lnTo>
                    <a:pt x="344708" y="2109"/>
                  </a:lnTo>
                  <a:lnTo>
                    <a:pt x="154890" y="2109"/>
                  </a:lnTo>
                  <a:cubicBezTo>
                    <a:pt x="126660" y="2109"/>
                    <a:pt x="103778" y="24992"/>
                    <a:pt x="103778" y="53221"/>
                  </a:cubicBezTo>
                  <a:lnTo>
                    <a:pt x="103778" y="53221"/>
                  </a:lnTo>
                  <a:cubicBezTo>
                    <a:pt x="103778" y="80243"/>
                    <a:pt x="124765" y="102313"/>
                    <a:pt x="151320" y="104153"/>
                  </a:cubicBezTo>
                  <a:lnTo>
                    <a:pt x="102799" y="104153"/>
                  </a:lnTo>
                  <a:cubicBezTo>
                    <a:pt x="76966" y="104153"/>
                    <a:pt x="54160" y="122780"/>
                    <a:pt x="50827" y="148396"/>
                  </a:cubicBezTo>
                  <a:cubicBezTo>
                    <a:pt x="46909" y="178459"/>
                    <a:pt x="69148" y="204199"/>
                    <a:pt x="97922" y="206193"/>
                  </a:cubicBezTo>
                  <a:lnTo>
                    <a:pt x="54413" y="206193"/>
                  </a:lnTo>
                  <a:cubicBezTo>
                    <a:pt x="28670" y="206193"/>
                    <a:pt x="4553" y="227053"/>
                    <a:pt x="2311" y="252700"/>
                  </a:cubicBezTo>
                  <a:cubicBezTo>
                    <a:pt x="-341" y="283002"/>
                    <a:pt x="23473" y="308413"/>
                    <a:pt x="53220" y="308413"/>
                  </a:cubicBezTo>
                  <a:lnTo>
                    <a:pt x="97925" y="308413"/>
                  </a:lnTo>
                  <a:cubicBezTo>
                    <a:pt x="69150" y="310404"/>
                    <a:pt x="46915" y="336150"/>
                    <a:pt x="50830" y="366210"/>
                  </a:cubicBezTo>
                  <a:cubicBezTo>
                    <a:pt x="54168" y="391826"/>
                    <a:pt x="76972" y="410453"/>
                    <a:pt x="102802" y="410453"/>
                  </a:cubicBezTo>
                  <a:lnTo>
                    <a:pt x="364280" y="410453"/>
                  </a:lnTo>
                  <a:cubicBezTo>
                    <a:pt x="373176" y="410453"/>
                    <a:pt x="374712" y="423172"/>
                    <a:pt x="366072" y="425289"/>
                  </a:cubicBezTo>
                  <a:lnTo>
                    <a:pt x="310907" y="438815"/>
                  </a:lnTo>
                  <a:cubicBezTo>
                    <a:pt x="284062" y="445396"/>
                    <a:pt x="265924" y="471403"/>
                    <a:pt x="270576" y="498645"/>
                  </a:cubicBezTo>
                  <a:cubicBezTo>
                    <a:pt x="275523" y="527622"/>
                    <a:pt x="303373" y="546787"/>
                    <a:pt x="332173" y="541108"/>
                  </a:cubicBezTo>
                  <a:lnTo>
                    <a:pt x="467884" y="514344"/>
                  </a:lnTo>
                  <a:cubicBezTo>
                    <a:pt x="516740" y="504712"/>
                    <a:pt x="561611" y="480732"/>
                    <a:pt x="596773" y="445475"/>
                  </a:cubicBezTo>
                  <a:lnTo>
                    <a:pt x="651870" y="390220"/>
                  </a:lnTo>
                  <a:lnTo>
                    <a:pt x="843024" y="390220"/>
                  </a:lnTo>
                  <a:lnTo>
                    <a:pt x="843024" y="111440"/>
                  </a:lnTo>
                  <a:lnTo>
                    <a:pt x="651864" y="111426"/>
                  </a:lnTo>
                  <a:close/>
                </a:path>
              </a:pathLst>
            </a:custGeom>
            <a:solidFill>
              <a:srgbClr val="00AC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13"/>
            <p:cNvSpPr/>
            <p:nvPr/>
          </p:nvSpPr>
          <p:spPr>
            <a:xfrm>
              <a:off x="6209251" y="1850554"/>
              <a:ext cx="542812" cy="843750"/>
            </a:xfrm>
            <a:custGeom>
              <a:avLst/>
              <a:gdLst/>
              <a:ahLst/>
              <a:cxnLst/>
              <a:rect l="l" t="t" r="r" b="b"/>
              <a:pathLst>
                <a:path w="542812" h="843750" extrusionOk="0">
                  <a:moveTo>
                    <a:pt x="111426" y="193264"/>
                  </a:moveTo>
                  <a:lnTo>
                    <a:pt x="75713" y="228876"/>
                  </a:lnTo>
                  <a:cubicBezTo>
                    <a:pt x="28589" y="275864"/>
                    <a:pt x="2109" y="339671"/>
                    <a:pt x="2109" y="406215"/>
                  </a:cubicBezTo>
                  <a:lnTo>
                    <a:pt x="2109" y="500420"/>
                  </a:lnTo>
                  <a:lnTo>
                    <a:pt x="2109" y="500420"/>
                  </a:lnTo>
                  <a:lnTo>
                    <a:pt x="2109" y="690241"/>
                  </a:lnTo>
                  <a:cubicBezTo>
                    <a:pt x="2109" y="718470"/>
                    <a:pt x="24992" y="741353"/>
                    <a:pt x="53221" y="741353"/>
                  </a:cubicBezTo>
                  <a:lnTo>
                    <a:pt x="53221" y="741353"/>
                  </a:lnTo>
                  <a:cubicBezTo>
                    <a:pt x="80243" y="741353"/>
                    <a:pt x="102310" y="720366"/>
                    <a:pt x="104150" y="693810"/>
                  </a:cubicBezTo>
                  <a:lnTo>
                    <a:pt x="104150" y="742334"/>
                  </a:lnTo>
                  <a:cubicBezTo>
                    <a:pt x="104150" y="768167"/>
                    <a:pt x="122777" y="790973"/>
                    <a:pt x="148393" y="794306"/>
                  </a:cubicBezTo>
                  <a:cubicBezTo>
                    <a:pt x="178456" y="798224"/>
                    <a:pt x="204196" y="775986"/>
                    <a:pt x="206190" y="747211"/>
                  </a:cubicBezTo>
                  <a:lnTo>
                    <a:pt x="206190" y="790718"/>
                  </a:lnTo>
                  <a:cubicBezTo>
                    <a:pt x="206190" y="816460"/>
                    <a:pt x="227050" y="840578"/>
                    <a:pt x="252697" y="842822"/>
                  </a:cubicBezTo>
                  <a:cubicBezTo>
                    <a:pt x="282999" y="845474"/>
                    <a:pt x="308410" y="821661"/>
                    <a:pt x="308410" y="791913"/>
                  </a:cubicBezTo>
                  <a:lnTo>
                    <a:pt x="308410" y="747208"/>
                  </a:lnTo>
                  <a:cubicBezTo>
                    <a:pt x="310402" y="775983"/>
                    <a:pt x="336147" y="798218"/>
                    <a:pt x="366207" y="794303"/>
                  </a:cubicBezTo>
                  <a:cubicBezTo>
                    <a:pt x="391823" y="790965"/>
                    <a:pt x="410451" y="768161"/>
                    <a:pt x="410451" y="742331"/>
                  </a:cubicBezTo>
                  <a:lnTo>
                    <a:pt x="410451" y="480853"/>
                  </a:lnTo>
                  <a:cubicBezTo>
                    <a:pt x="410451" y="471957"/>
                    <a:pt x="423169" y="470422"/>
                    <a:pt x="425287" y="479062"/>
                  </a:cubicBezTo>
                  <a:lnTo>
                    <a:pt x="438812" y="534226"/>
                  </a:lnTo>
                  <a:cubicBezTo>
                    <a:pt x="445393" y="561071"/>
                    <a:pt x="471400" y="579209"/>
                    <a:pt x="498642" y="574557"/>
                  </a:cubicBezTo>
                  <a:cubicBezTo>
                    <a:pt x="527619" y="569610"/>
                    <a:pt x="546784" y="541761"/>
                    <a:pt x="541105" y="512961"/>
                  </a:cubicBezTo>
                  <a:lnTo>
                    <a:pt x="514342" y="377249"/>
                  </a:lnTo>
                  <a:cubicBezTo>
                    <a:pt x="504709" y="328393"/>
                    <a:pt x="480729" y="283523"/>
                    <a:pt x="445472" y="248361"/>
                  </a:cubicBezTo>
                  <a:lnTo>
                    <a:pt x="390218" y="193264"/>
                  </a:lnTo>
                  <a:lnTo>
                    <a:pt x="390218" y="2109"/>
                  </a:lnTo>
                  <a:lnTo>
                    <a:pt x="111434" y="2109"/>
                  </a:lnTo>
                  <a:lnTo>
                    <a:pt x="111426" y="193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13"/>
            <p:cNvSpPr/>
            <p:nvPr/>
          </p:nvSpPr>
          <p:spPr>
            <a:xfrm>
              <a:off x="5905504" y="1307743"/>
              <a:ext cx="846562" cy="542812"/>
            </a:xfrm>
            <a:custGeom>
              <a:avLst/>
              <a:gdLst/>
              <a:ahLst/>
              <a:cxnLst/>
              <a:rect l="l" t="t" r="r" b="b"/>
              <a:pathLst>
                <a:path w="846562" h="542812" extrusionOk="0">
                  <a:moveTo>
                    <a:pt x="196079" y="432789"/>
                  </a:moveTo>
                  <a:lnTo>
                    <a:pt x="231691" y="468502"/>
                  </a:lnTo>
                  <a:cubicBezTo>
                    <a:pt x="278679" y="515626"/>
                    <a:pt x="342487" y="542105"/>
                    <a:pt x="409030" y="542105"/>
                  </a:cubicBezTo>
                  <a:lnTo>
                    <a:pt x="503235" y="542105"/>
                  </a:lnTo>
                  <a:lnTo>
                    <a:pt x="503235" y="542105"/>
                  </a:lnTo>
                  <a:lnTo>
                    <a:pt x="693056" y="542105"/>
                  </a:lnTo>
                  <a:cubicBezTo>
                    <a:pt x="721285" y="542105"/>
                    <a:pt x="744165" y="519223"/>
                    <a:pt x="744165" y="490994"/>
                  </a:cubicBezTo>
                  <a:lnTo>
                    <a:pt x="744165" y="490994"/>
                  </a:lnTo>
                  <a:cubicBezTo>
                    <a:pt x="744165" y="463971"/>
                    <a:pt x="723178" y="441902"/>
                    <a:pt x="696622" y="440062"/>
                  </a:cubicBezTo>
                  <a:lnTo>
                    <a:pt x="745147" y="440062"/>
                  </a:lnTo>
                  <a:cubicBezTo>
                    <a:pt x="770979" y="440062"/>
                    <a:pt x="793786" y="421435"/>
                    <a:pt x="797122" y="395819"/>
                  </a:cubicBezTo>
                  <a:cubicBezTo>
                    <a:pt x="801039" y="365756"/>
                    <a:pt x="778801" y="340016"/>
                    <a:pt x="750026" y="338022"/>
                  </a:cubicBezTo>
                  <a:lnTo>
                    <a:pt x="793533" y="338022"/>
                  </a:lnTo>
                  <a:cubicBezTo>
                    <a:pt x="819276" y="338022"/>
                    <a:pt x="843393" y="317162"/>
                    <a:pt x="845634" y="291514"/>
                  </a:cubicBezTo>
                  <a:cubicBezTo>
                    <a:pt x="848287" y="261212"/>
                    <a:pt x="824473" y="235802"/>
                    <a:pt x="794725" y="235802"/>
                  </a:cubicBezTo>
                  <a:lnTo>
                    <a:pt x="750021" y="235802"/>
                  </a:lnTo>
                  <a:cubicBezTo>
                    <a:pt x="778795" y="233810"/>
                    <a:pt x="801031" y="208065"/>
                    <a:pt x="797116" y="178005"/>
                  </a:cubicBezTo>
                  <a:cubicBezTo>
                    <a:pt x="793778" y="152388"/>
                    <a:pt x="770974" y="133761"/>
                    <a:pt x="745141" y="133761"/>
                  </a:cubicBezTo>
                  <a:lnTo>
                    <a:pt x="483663" y="133761"/>
                  </a:lnTo>
                  <a:cubicBezTo>
                    <a:pt x="474767" y="133761"/>
                    <a:pt x="473231" y="121043"/>
                    <a:pt x="481871" y="118925"/>
                  </a:cubicBezTo>
                  <a:lnTo>
                    <a:pt x="537036" y="105400"/>
                  </a:lnTo>
                  <a:cubicBezTo>
                    <a:pt x="563881" y="98819"/>
                    <a:pt x="582019" y="72812"/>
                    <a:pt x="577367" y="45570"/>
                  </a:cubicBezTo>
                  <a:cubicBezTo>
                    <a:pt x="572420" y="16592"/>
                    <a:pt x="544570" y="-2572"/>
                    <a:pt x="515770" y="3107"/>
                  </a:cubicBezTo>
                  <a:lnTo>
                    <a:pt x="380059" y="29870"/>
                  </a:lnTo>
                  <a:cubicBezTo>
                    <a:pt x="331203" y="39503"/>
                    <a:pt x="286332" y="63482"/>
                    <a:pt x="251170" y="98740"/>
                  </a:cubicBezTo>
                  <a:lnTo>
                    <a:pt x="196073" y="153994"/>
                  </a:lnTo>
                  <a:lnTo>
                    <a:pt x="2109" y="153994"/>
                  </a:lnTo>
                  <a:lnTo>
                    <a:pt x="2109" y="432775"/>
                  </a:lnTo>
                  <a:lnTo>
                    <a:pt x="196079" y="432789"/>
                  </a:lnTo>
                  <a:close/>
                </a:path>
              </a:pathLst>
            </a:custGeom>
            <a:solidFill>
              <a:srgbClr val="00AC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13"/>
            <p:cNvSpPr/>
            <p:nvPr/>
          </p:nvSpPr>
          <p:spPr>
            <a:xfrm>
              <a:off x="5338873" y="1281100"/>
              <a:ext cx="1440000" cy="1440000"/>
            </a:xfrm>
            <a:custGeom>
              <a:avLst/>
              <a:gdLst/>
              <a:ahLst/>
              <a:cxnLst/>
              <a:rect l="l" t="t" r="r" b="b"/>
              <a:pathLst>
                <a:path w="1440000" h="1440000" extrusionOk="0">
                  <a:moveTo>
                    <a:pt x="1439066" y="1076972"/>
                  </a:moveTo>
                  <a:lnTo>
                    <a:pt x="1412305" y="941260"/>
                  </a:lnTo>
                  <a:cubicBezTo>
                    <a:pt x="1401553" y="886726"/>
                    <a:pt x="1375062" y="837150"/>
                    <a:pt x="1335701" y="797896"/>
                  </a:cubicBezTo>
                  <a:lnTo>
                    <a:pt x="1288709" y="751040"/>
                  </a:lnTo>
                  <a:lnTo>
                    <a:pt x="1288709" y="591340"/>
                  </a:lnTo>
                  <a:cubicBezTo>
                    <a:pt x="1318078" y="579733"/>
                    <a:pt x="1338921" y="551082"/>
                    <a:pt x="1338921" y="517636"/>
                  </a:cubicBezTo>
                  <a:cubicBezTo>
                    <a:pt x="1338921" y="508608"/>
                    <a:pt x="1337383" y="499934"/>
                    <a:pt x="1334587" y="491843"/>
                  </a:cubicBezTo>
                  <a:cubicBezTo>
                    <a:pt x="1367862" y="482449"/>
                    <a:pt x="1392325" y="451835"/>
                    <a:pt x="1392325" y="415596"/>
                  </a:cubicBezTo>
                  <a:cubicBezTo>
                    <a:pt x="1392325" y="406025"/>
                    <a:pt x="1390618" y="396845"/>
                    <a:pt x="1387493" y="388343"/>
                  </a:cubicBezTo>
                  <a:cubicBezTo>
                    <a:pt x="1418377" y="377517"/>
                    <a:pt x="1440593" y="348090"/>
                    <a:pt x="1440593" y="313558"/>
                  </a:cubicBezTo>
                  <a:cubicBezTo>
                    <a:pt x="1440593" y="279026"/>
                    <a:pt x="1418377" y="249599"/>
                    <a:pt x="1387493" y="238774"/>
                  </a:cubicBezTo>
                  <a:cubicBezTo>
                    <a:pt x="1390618" y="230272"/>
                    <a:pt x="1392325" y="221092"/>
                    <a:pt x="1392325" y="211521"/>
                  </a:cubicBezTo>
                  <a:cubicBezTo>
                    <a:pt x="1392325" y="167828"/>
                    <a:pt x="1356778" y="132287"/>
                    <a:pt x="1313091" y="132287"/>
                  </a:cubicBezTo>
                  <a:lnTo>
                    <a:pt x="1154294" y="132287"/>
                  </a:lnTo>
                  <a:cubicBezTo>
                    <a:pt x="1168872" y="114678"/>
                    <a:pt x="1175883" y="91053"/>
                    <a:pt x="1171650" y="67054"/>
                  </a:cubicBezTo>
                  <a:cubicBezTo>
                    <a:pt x="1167870" y="45611"/>
                    <a:pt x="1155898" y="27026"/>
                    <a:pt x="1137937" y="14722"/>
                  </a:cubicBezTo>
                  <a:cubicBezTo>
                    <a:pt x="1119979" y="2414"/>
                    <a:pt x="1098320" y="-2044"/>
                    <a:pt x="1076968" y="2169"/>
                  </a:cubicBezTo>
                  <a:lnTo>
                    <a:pt x="941253" y="28930"/>
                  </a:lnTo>
                  <a:cubicBezTo>
                    <a:pt x="886716" y="39685"/>
                    <a:pt x="837143" y="66176"/>
                    <a:pt x="797892" y="105537"/>
                  </a:cubicBezTo>
                  <a:lnTo>
                    <a:pt x="751035" y="152528"/>
                  </a:lnTo>
                  <a:lnTo>
                    <a:pt x="591336" y="152528"/>
                  </a:lnTo>
                  <a:cubicBezTo>
                    <a:pt x="579729" y="123160"/>
                    <a:pt x="551078" y="102317"/>
                    <a:pt x="517634" y="102317"/>
                  </a:cubicBezTo>
                  <a:cubicBezTo>
                    <a:pt x="508606" y="102317"/>
                    <a:pt x="499933" y="103855"/>
                    <a:pt x="491841" y="106651"/>
                  </a:cubicBezTo>
                  <a:cubicBezTo>
                    <a:pt x="482447" y="73376"/>
                    <a:pt x="451833" y="48913"/>
                    <a:pt x="415597" y="48913"/>
                  </a:cubicBezTo>
                  <a:cubicBezTo>
                    <a:pt x="406026" y="48913"/>
                    <a:pt x="396846" y="50620"/>
                    <a:pt x="388344" y="53745"/>
                  </a:cubicBezTo>
                  <a:cubicBezTo>
                    <a:pt x="377518" y="22861"/>
                    <a:pt x="348091" y="645"/>
                    <a:pt x="313559" y="645"/>
                  </a:cubicBezTo>
                  <a:cubicBezTo>
                    <a:pt x="279028" y="645"/>
                    <a:pt x="249600" y="22864"/>
                    <a:pt x="238775" y="53748"/>
                  </a:cubicBezTo>
                  <a:cubicBezTo>
                    <a:pt x="230273" y="50623"/>
                    <a:pt x="221093" y="48916"/>
                    <a:pt x="211522" y="48916"/>
                  </a:cubicBezTo>
                  <a:cubicBezTo>
                    <a:pt x="167833" y="48916"/>
                    <a:pt x="132288" y="84460"/>
                    <a:pt x="132288" y="128150"/>
                  </a:cubicBezTo>
                  <a:lnTo>
                    <a:pt x="132288" y="286944"/>
                  </a:lnTo>
                  <a:cubicBezTo>
                    <a:pt x="114682" y="272369"/>
                    <a:pt x="91063" y="265360"/>
                    <a:pt x="67055" y="269590"/>
                  </a:cubicBezTo>
                  <a:cubicBezTo>
                    <a:pt x="45613" y="273370"/>
                    <a:pt x="27028" y="285343"/>
                    <a:pt x="14723" y="303304"/>
                  </a:cubicBezTo>
                  <a:cubicBezTo>
                    <a:pt x="2415" y="321262"/>
                    <a:pt x="-2042" y="342918"/>
                    <a:pt x="2168" y="364276"/>
                  </a:cubicBezTo>
                  <a:lnTo>
                    <a:pt x="28934" y="499988"/>
                  </a:lnTo>
                  <a:cubicBezTo>
                    <a:pt x="39689" y="554525"/>
                    <a:pt x="66180" y="604098"/>
                    <a:pt x="105538" y="643349"/>
                  </a:cubicBezTo>
                  <a:lnTo>
                    <a:pt x="152527" y="690205"/>
                  </a:lnTo>
                  <a:lnTo>
                    <a:pt x="152527" y="849902"/>
                  </a:lnTo>
                  <a:cubicBezTo>
                    <a:pt x="123156" y="861509"/>
                    <a:pt x="102313" y="890163"/>
                    <a:pt x="102313" y="923606"/>
                  </a:cubicBezTo>
                  <a:cubicBezTo>
                    <a:pt x="102313" y="932637"/>
                    <a:pt x="103851" y="941308"/>
                    <a:pt x="106647" y="949403"/>
                  </a:cubicBezTo>
                  <a:cubicBezTo>
                    <a:pt x="73372" y="958796"/>
                    <a:pt x="48909" y="989408"/>
                    <a:pt x="48909" y="1025647"/>
                  </a:cubicBezTo>
                  <a:cubicBezTo>
                    <a:pt x="48909" y="1035220"/>
                    <a:pt x="50616" y="1044400"/>
                    <a:pt x="53741" y="1052903"/>
                  </a:cubicBezTo>
                  <a:cubicBezTo>
                    <a:pt x="22854" y="1063728"/>
                    <a:pt x="641" y="1093155"/>
                    <a:pt x="641" y="1127687"/>
                  </a:cubicBezTo>
                  <a:cubicBezTo>
                    <a:pt x="641" y="1162219"/>
                    <a:pt x="22857" y="1191646"/>
                    <a:pt x="53741" y="1202469"/>
                  </a:cubicBezTo>
                  <a:cubicBezTo>
                    <a:pt x="50616" y="1210971"/>
                    <a:pt x="48909" y="1220154"/>
                    <a:pt x="48909" y="1229725"/>
                  </a:cubicBezTo>
                  <a:cubicBezTo>
                    <a:pt x="48909" y="1273414"/>
                    <a:pt x="84456" y="1308958"/>
                    <a:pt x="128143" y="1308958"/>
                  </a:cubicBezTo>
                  <a:lnTo>
                    <a:pt x="286936" y="1308958"/>
                  </a:lnTo>
                  <a:cubicBezTo>
                    <a:pt x="272362" y="1326567"/>
                    <a:pt x="265350" y="1350189"/>
                    <a:pt x="269583" y="1374189"/>
                  </a:cubicBezTo>
                  <a:cubicBezTo>
                    <a:pt x="273363" y="1395631"/>
                    <a:pt x="285336" y="1414216"/>
                    <a:pt x="303294" y="1426521"/>
                  </a:cubicBezTo>
                  <a:cubicBezTo>
                    <a:pt x="316839" y="1435805"/>
                    <a:pt x="332488" y="1440623"/>
                    <a:pt x="348527" y="1440623"/>
                  </a:cubicBezTo>
                  <a:cubicBezTo>
                    <a:pt x="353750" y="1440623"/>
                    <a:pt x="359018" y="1440108"/>
                    <a:pt x="364269" y="1439076"/>
                  </a:cubicBezTo>
                  <a:lnTo>
                    <a:pt x="499983" y="1412312"/>
                  </a:lnTo>
                  <a:cubicBezTo>
                    <a:pt x="554515" y="1401560"/>
                    <a:pt x="604091" y="1375069"/>
                    <a:pt x="643345" y="1335708"/>
                  </a:cubicBezTo>
                  <a:lnTo>
                    <a:pt x="690201" y="1288717"/>
                  </a:lnTo>
                  <a:lnTo>
                    <a:pt x="849900" y="1288717"/>
                  </a:lnTo>
                  <a:cubicBezTo>
                    <a:pt x="861508" y="1318088"/>
                    <a:pt x="890159" y="1338931"/>
                    <a:pt x="923605" y="1338931"/>
                  </a:cubicBezTo>
                  <a:cubicBezTo>
                    <a:pt x="932633" y="1338931"/>
                    <a:pt x="941307" y="1337393"/>
                    <a:pt x="949398" y="1334597"/>
                  </a:cubicBezTo>
                  <a:cubicBezTo>
                    <a:pt x="958795" y="1367872"/>
                    <a:pt x="989409" y="1392332"/>
                    <a:pt x="1025642" y="1392332"/>
                  </a:cubicBezTo>
                  <a:cubicBezTo>
                    <a:pt x="1035213" y="1392332"/>
                    <a:pt x="1044396" y="1390625"/>
                    <a:pt x="1052898" y="1387500"/>
                  </a:cubicBezTo>
                  <a:cubicBezTo>
                    <a:pt x="1063721" y="1418387"/>
                    <a:pt x="1093148" y="1440600"/>
                    <a:pt x="1127680" y="1440600"/>
                  </a:cubicBezTo>
                  <a:cubicBezTo>
                    <a:pt x="1162212" y="1440600"/>
                    <a:pt x="1191642" y="1418384"/>
                    <a:pt x="1202464" y="1387500"/>
                  </a:cubicBezTo>
                  <a:cubicBezTo>
                    <a:pt x="1210966" y="1390625"/>
                    <a:pt x="1220149" y="1392332"/>
                    <a:pt x="1229720" y="1392332"/>
                  </a:cubicBezTo>
                  <a:cubicBezTo>
                    <a:pt x="1273409" y="1392332"/>
                    <a:pt x="1308951" y="1356785"/>
                    <a:pt x="1308951" y="1313098"/>
                  </a:cubicBezTo>
                  <a:lnTo>
                    <a:pt x="1308951" y="1154307"/>
                  </a:lnTo>
                  <a:cubicBezTo>
                    <a:pt x="1326560" y="1168879"/>
                    <a:pt x="1350174" y="1175893"/>
                    <a:pt x="1374184" y="1171658"/>
                  </a:cubicBezTo>
                  <a:cubicBezTo>
                    <a:pt x="1395627" y="1167878"/>
                    <a:pt x="1414212" y="1155905"/>
                    <a:pt x="1426519" y="1137947"/>
                  </a:cubicBezTo>
                  <a:cubicBezTo>
                    <a:pt x="1438821" y="1119986"/>
                    <a:pt x="1443279" y="1098333"/>
                    <a:pt x="1439066" y="1076972"/>
                  </a:cubicBezTo>
                  <a:close/>
                  <a:moveTo>
                    <a:pt x="762710" y="208773"/>
                  </a:moveTo>
                  <a:cubicBezTo>
                    <a:pt x="770183" y="208773"/>
                    <a:pt x="777349" y="205797"/>
                    <a:pt x="782625" y="200507"/>
                  </a:cubicBezTo>
                  <a:lnTo>
                    <a:pt x="837722" y="145255"/>
                  </a:lnTo>
                  <a:cubicBezTo>
                    <a:pt x="869051" y="113843"/>
                    <a:pt x="908609" y="92701"/>
                    <a:pt x="952135" y="84117"/>
                  </a:cubicBezTo>
                  <a:lnTo>
                    <a:pt x="1087849" y="57356"/>
                  </a:lnTo>
                  <a:cubicBezTo>
                    <a:pt x="1094262" y="56096"/>
                    <a:pt x="1100756" y="57429"/>
                    <a:pt x="1106144" y="61122"/>
                  </a:cubicBezTo>
                  <a:cubicBezTo>
                    <a:pt x="1111533" y="64815"/>
                    <a:pt x="1115125" y="70392"/>
                    <a:pt x="1116258" y="76824"/>
                  </a:cubicBezTo>
                  <a:cubicBezTo>
                    <a:pt x="1118458" y="89292"/>
                    <a:pt x="1110549" y="101417"/>
                    <a:pt x="1098258" y="104432"/>
                  </a:cubicBezTo>
                  <a:lnTo>
                    <a:pt x="1041859" y="118261"/>
                  </a:lnTo>
                  <a:cubicBezTo>
                    <a:pt x="1024070" y="122620"/>
                    <a:pt x="1012750" y="138983"/>
                    <a:pt x="1014946" y="157166"/>
                  </a:cubicBezTo>
                  <a:cubicBezTo>
                    <a:pt x="1017143" y="175349"/>
                    <a:pt x="1032029" y="188548"/>
                    <a:pt x="1050347" y="188548"/>
                  </a:cubicBezTo>
                  <a:lnTo>
                    <a:pt x="1313097" y="188548"/>
                  </a:lnTo>
                  <a:cubicBezTo>
                    <a:pt x="1325773" y="188548"/>
                    <a:pt x="1336083" y="198862"/>
                    <a:pt x="1336083" y="211535"/>
                  </a:cubicBezTo>
                  <a:cubicBezTo>
                    <a:pt x="1336083" y="223280"/>
                    <a:pt x="1327227" y="232977"/>
                    <a:pt x="1315842" y="234338"/>
                  </a:cubicBezTo>
                  <a:lnTo>
                    <a:pt x="1160181" y="234518"/>
                  </a:lnTo>
                  <a:cubicBezTo>
                    <a:pt x="1144650" y="234518"/>
                    <a:pt x="1132056" y="247110"/>
                    <a:pt x="1132056" y="262644"/>
                  </a:cubicBezTo>
                  <a:cubicBezTo>
                    <a:pt x="1132056" y="278177"/>
                    <a:pt x="1144650" y="290769"/>
                    <a:pt x="1160181" y="290769"/>
                  </a:cubicBezTo>
                  <a:lnTo>
                    <a:pt x="1361368" y="290588"/>
                  </a:lnTo>
                  <a:cubicBezTo>
                    <a:pt x="1374043" y="290588"/>
                    <a:pt x="1384354" y="300902"/>
                    <a:pt x="1384354" y="313575"/>
                  </a:cubicBezTo>
                  <a:cubicBezTo>
                    <a:pt x="1384354" y="326248"/>
                    <a:pt x="1374043" y="336562"/>
                    <a:pt x="1361368" y="336562"/>
                  </a:cubicBezTo>
                  <a:lnTo>
                    <a:pt x="1160181" y="336562"/>
                  </a:lnTo>
                  <a:cubicBezTo>
                    <a:pt x="1144650" y="336562"/>
                    <a:pt x="1132056" y="349153"/>
                    <a:pt x="1132056" y="364687"/>
                  </a:cubicBezTo>
                  <a:cubicBezTo>
                    <a:pt x="1132056" y="380220"/>
                    <a:pt x="1144650" y="392812"/>
                    <a:pt x="1160181" y="392812"/>
                  </a:cubicBezTo>
                  <a:lnTo>
                    <a:pt x="1315853" y="392812"/>
                  </a:lnTo>
                  <a:cubicBezTo>
                    <a:pt x="1327232" y="394179"/>
                    <a:pt x="1336083" y="403876"/>
                    <a:pt x="1336083" y="415615"/>
                  </a:cubicBezTo>
                  <a:cubicBezTo>
                    <a:pt x="1336083" y="428288"/>
                    <a:pt x="1325773" y="438602"/>
                    <a:pt x="1313097" y="438602"/>
                  </a:cubicBezTo>
                  <a:lnTo>
                    <a:pt x="1160181" y="438602"/>
                  </a:lnTo>
                  <a:cubicBezTo>
                    <a:pt x="1144650" y="438602"/>
                    <a:pt x="1132056" y="451193"/>
                    <a:pt x="1132056" y="466727"/>
                  </a:cubicBezTo>
                  <a:cubicBezTo>
                    <a:pt x="1132056" y="482260"/>
                    <a:pt x="1144650" y="494852"/>
                    <a:pt x="1160181" y="494852"/>
                  </a:cubicBezTo>
                  <a:lnTo>
                    <a:pt x="1262441" y="494852"/>
                  </a:lnTo>
                  <a:cubicBezTo>
                    <a:pt x="1273820" y="496216"/>
                    <a:pt x="1282679" y="505914"/>
                    <a:pt x="1282679" y="517658"/>
                  </a:cubicBezTo>
                  <a:cubicBezTo>
                    <a:pt x="1282679" y="530332"/>
                    <a:pt x="1272369" y="540642"/>
                    <a:pt x="1259696" y="540642"/>
                  </a:cubicBezTo>
                  <a:lnTo>
                    <a:pt x="975667" y="540642"/>
                  </a:lnTo>
                  <a:cubicBezTo>
                    <a:pt x="916166" y="540642"/>
                    <a:pt x="860256" y="517439"/>
                    <a:pt x="818243" y="475305"/>
                  </a:cubicBezTo>
                  <a:lnTo>
                    <a:pt x="782631" y="439592"/>
                  </a:lnTo>
                  <a:cubicBezTo>
                    <a:pt x="777355" y="434302"/>
                    <a:pt x="770188" y="431326"/>
                    <a:pt x="762716" y="431326"/>
                  </a:cubicBezTo>
                  <a:lnTo>
                    <a:pt x="596874" y="431326"/>
                  </a:lnTo>
                  <a:lnTo>
                    <a:pt x="596874" y="371392"/>
                  </a:lnTo>
                  <a:lnTo>
                    <a:pt x="596874" y="294728"/>
                  </a:lnTo>
                  <a:lnTo>
                    <a:pt x="596874" y="208773"/>
                  </a:lnTo>
                  <a:lnTo>
                    <a:pt x="762710" y="208773"/>
                  </a:lnTo>
                  <a:close/>
                  <a:moveTo>
                    <a:pt x="845223" y="953686"/>
                  </a:moveTo>
                  <a:lnTo>
                    <a:pt x="690195" y="953686"/>
                  </a:lnTo>
                  <a:lnTo>
                    <a:pt x="662827" y="926239"/>
                  </a:lnTo>
                  <a:cubicBezTo>
                    <a:pt x="615388" y="878665"/>
                    <a:pt x="553820" y="850363"/>
                    <a:pt x="487558" y="845228"/>
                  </a:cubicBezTo>
                  <a:lnTo>
                    <a:pt x="487558" y="690197"/>
                  </a:lnTo>
                  <a:lnTo>
                    <a:pt x="515005" y="662829"/>
                  </a:lnTo>
                  <a:cubicBezTo>
                    <a:pt x="561830" y="616135"/>
                    <a:pt x="590669" y="553231"/>
                    <a:pt x="595974" y="487556"/>
                  </a:cubicBezTo>
                  <a:lnTo>
                    <a:pt x="751044" y="487556"/>
                  </a:lnTo>
                  <a:lnTo>
                    <a:pt x="778412" y="515003"/>
                  </a:lnTo>
                  <a:cubicBezTo>
                    <a:pt x="825851" y="562577"/>
                    <a:pt x="887422" y="590876"/>
                    <a:pt x="953684" y="596015"/>
                  </a:cubicBezTo>
                  <a:lnTo>
                    <a:pt x="953684" y="751045"/>
                  </a:lnTo>
                  <a:lnTo>
                    <a:pt x="926237" y="778414"/>
                  </a:lnTo>
                  <a:cubicBezTo>
                    <a:pt x="878661" y="825849"/>
                    <a:pt x="850359" y="887424"/>
                    <a:pt x="845223" y="953686"/>
                  </a:cubicBezTo>
                  <a:close/>
                  <a:moveTo>
                    <a:pt x="145248" y="603513"/>
                  </a:moveTo>
                  <a:cubicBezTo>
                    <a:pt x="113833" y="572187"/>
                    <a:pt x="92694" y="532627"/>
                    <a:pt x="84113" y="489100"/>
                  </a:cubicBezTo>
                  <a:lnTo>
                    <a:pt x="57349" y="353389"/>
                  </a:lnTo>
                  <a:cubicBezTo>
                    <a:pt x="56083" y="346979"/>
                    <a:pt x="57422" y="340482"/>
                    <a:pt x="61115" y="335094"/>
                  </a:cubicBezTo>
                  <a:cubicBezTo>
                    <a:pt x="64808" y="329705"/>
                    <a:pt x="70385" y="326113"/>
                    <a:pt x="76817" y="324980"/>
                  </a:cubicBezTo>
                  <a:cubicBezTo>
                    <a:pt x="89299" y="322786"/>
                    <a:pt x="101407" y="330689"/>
                    <a:pt x="104422" y="342983"/>
                  </a:cubicBezTo>
                  <a:lnTo>
                    <a:pt x="118248" y="399376"/>
                  </a:lnTo>
                  <a:cubicBezTo>
                    <a:pt x="122605" y="417168"/>
                    <a:pt x="138979" y="428468"/>
                    <a:pt x="157151" y="426292"/>
                  </a:cubicBezTo>
                  <a:cubicBezTo>
                    <a:pt x="175336" y="424098"/>
                    <a:pt x="188535" y="409209"/>
                    <a:pt x="188535" y="390894"/>
                  </a:cubicBezTo>
                  <a:lnTo>
                    <a:pt x="188535" y="128144"/>
                  </a:lnTo>
                  <a:cubicBezTo>
                    <a:pt x="188535" y="115471"/>
                    <a:pt x="198846" y="105158"/>
                    <a:pt x="211522" y="105158"/>
                  </a:cubicBezTo>
                  <a:cubicBezTo>
                    <a:pt x="223264" y="105158"/>
                    <a:pt x="232959" y="114011"/>
                    <a:pt x="234326" y="125391"/>
                  </a:cubicBezTo>
                  <a:lnTo>
                    <a:pt x="234506" y="281060"/>
                  </a:lnTo>
                  <a:cubicBezTo>
                    <a:pt x="234506" y="296593"/>
                    <a:pt x="247100" y="309185"/>
                    <a:pt x="262631" y="309185"/>
                  </a:cubicBezTo>
                  <a:cubicBezTo>
                    <a:pt x="278161" y="309185"/>
                    <a:pt x="290756" y="296593"/>
                    <a:pt x="290756" y="281060"/>
                  </a:cubicBezTo>
                  <a:lnTo>
                    <a:pt x="290756" y="128144"/>
                  </a:lnTo>
                  <a:cubicBezTo>
                    <a:pt x="290756" y="126431"/>
                    <a:pt x="290683" y="124738"/>
                    <a:pt x="290576" y="123051"/>
                  </a:cubicBezTo>
                  <a:lnTo>
                    <a:pt x="290576" y="79873"/>
                  </a:lnTo>
                  <a:cubicBezTo>
                    <a:pt x="290576" y="67200"/>
                    <a:pt x="300886" y="56889"/>
                    <a:pt x="313562" y="56889"/>
                  </a:cubicBezTo>
                  <a:cubicBezTo>
                    <a:pt x="326238" y="56889"/>
                    <a:pt x="336549" y="67200"/>
                    <a:pt x="336549" y="79873"/>
                  </a:cubicBezTo>
                  <a:lnTo>
                    <a:pt x="336549" y="123053"/>
                  </a:lnTo>
                  <a:cubicBezTo>
                    <a:pt x="336442" y="124738"/>
                    <a:pt x="336369" y="126434"/>
                    <a:pt x="336369" y="128147"/>
                  </a:cubicBezTo>
                  <a:lnTo>
                    <a:pt x="336549" y="281065"/>
                  </a:lnTo>
                  <a:cubicBezTo>
                    <a:pt x="336549" y="296599"/>
                    <a:pt x="349143" y="309190"/>
                    <a:pt x="364674" y="309190"/>
                  </a:cubicBezTo>
                  <a:cubicBezTo>
                    <a:pt x="380204" y="309190"/>
                    <a:pt x="392799" y="296599"/>
                    <a:pt x="392799" y="281065"/>
                  </a:cubicBezTo>
                  <a:lnTo>
                    <a:pt x="392799" y="125393"/>
                  </a:lnTo>
                  <a:cubicBezTo>
                    <a:pt x="394166" y="114014"/>
                    <a:pt x="403863" y="105160"/>
                    <a:pt x="415603" y="105160"/>
                  </a:cubicBezTo>
                  <a:cubicBezTo>
                    <a:pt x="428278" y="105160"/>
                    <a:pt x="438589" y="115474"/>
                    <a:pt x="438589" y="128147"/>
                  </a:cubicBezTo>
                  <a:cubicBezTo>
                    <a:pt x="438589" y="128147"/>
                    <a:pt x="438477" y="264969"/>
                    <a:pt x="438589" y="265993"/>
                  </a:cubicBezTo>
                  <a:lnTo>
                    <a:pt x="438589" y="281065"/>
                  </a:lnTo>
                  <a:cubicBezTo>
                    <a:pt x="438589" y="296599"/>
                    <a:pt x="451183" y="309190"/>
                    <a:pt x="466714" y="309190"/>
                  </a:cubicBezTo>
                  <a:cubicBezTo>
                    <a:pt x="482245" y="309190"/>
                    <a:pt x="494839" y="296599"/>
                    <a:pt x="494839" y="281065"/>
                  </a:cubicBezTo>
                  <a:lnTo>
                    <a:pt x="494839" y="178794"/>
                  </a:lnTo>
                  <a:cubicBezTo>
                    <a:pt x="496206" y="167415"/>
                    <a:pt x="505903" y="158561"/>
                    <a:pt x="517643" y="158561"/>
                  </a:cubicBezTo>
                  <a:cubicBezTo>
                    <a:pt x="530319" y="158561"/>
                    <a:pt x="540629" y="168875"/>
                    <a:pt x="540629" y="181548"/>
                  </a:cubicBezTo>
                  <a:lnTo>
                    <a:pt x="540629" y="465574"/>
                  </a:lnTo>
                  <a:cubicBezTo>
                    <a:pt x="540629" y="524212"/>
                    <a:pt x="516813" y="581592"/>
                    <a:pt x="475295" y="622998"/>
                  </a:cubicBezTo>
                  <a:lnTo>
                    <a:pt x="439582" y="658610"/>
                  </a:lnTo>
                  <a:cubicBezTo>
                    <a:pt x="434289" y="663886"/>
                    <a:pt x="431316" y="671052"/>
                    <a:pt x="431316" y="678525"/>
                  </a:cubicBezTo>
                  <a:lnTo>
                    <a:pt x="431316" y="844364"/>
                  </a:lnTo>
                  <a:lnTo>
                    <a:pt x="375069" y="844364"/>
                  </a:lnTo>
                  <a:lnTo>
                    <a:pt x="375069" y="769689"/>
                  </a:lnTo>
                  <a:cubicBezTo>
                    <a:pt x="375069" y="754159"/>
                    <a:pt x="362474" y="741564"/>
                    <a:pt x="346944" y="741564"/>
                  </a:cubicBezTo>
                  <a:cubicBezTo>
                    <a:pt x="331413" y="741564"/>
                    <a:pt x="318819" y="754159"/>
                    <a:pt x="318819" y="769689"/>
                  </a:cubicBezTo>
                  <a:lnTo>
                    <a:pt x="318819" y="844364"/>
                  </a:lnTo>
                  <a:lnTo>
                    <a:pt x="208768" y="844364"/>
                  </a:lnTo>
                  <a:lnTo>
                    <a:pt x="208768" y="678525"/>
                  </a:lnTo>
                  <a:cubicBezTo>
                    <a:pt x="208768" y="671052"/>
                    <a:pt x="205793" y="663886"/>
                    <a:pt x="200503" y="658610"/>
                  </a:cubicBezTo>
                  <a:lnTo>
                    <a:pt x="145248" y="603513"/>
                  </a:lnTo>
                  <a:close/>
                  <a:moveTo>
                    <a:pt x="678518" y="1232467"/>
                  </a:moveTo>
                  <a:cubicBezTo>
                    <a:pt x="671045" y="1232467"/>
                    <a:pt x="663879" y="1235442"/>
                    <a:pt x="658603" y="1240730"/>
                  </a:cubicBezTo>
                  <a:lnTo>
                    <a:pt x="603506" y="1295981"/>
                  </a:lnTo>
                  <a:cubicBezTo>
                    <a:pt x="572177" y="1327400"/>
                    <a:pt x="532617" y="1348539"/>
                    <a:pt x="489093" y="1357117"/>
                  </a:cubicBezTo>
                  <a:lnTo>
                    <a:pt x="353379" y="1383880"/>
                  </a:lnTo>
                  <a:cubicBezTo>
                    <a:pt x="346966" y="1385149"/>
                    <a:pt x="340472" y="1383810"/>
                    <a:pt x="335083" y="1380114"/>
                  </a:cubicBezTo>
                  <a:cubicBezTo>
                    <a:pt x="329695" y="1376419"/>
                    <a:pt x="326103" y="1370845"/>
                    <a:pt x="324970" y="1364412"/>
                  </a:cubicBezTo>
                  <a:cubicBezTo>
                    <a:pt x="322770" y="1351947"/>
                    <a:pt x="330679" y="1339823"/>
                    <a:pt x="342970" y="1336810"/>
                  </a:cubicBezTo>
                  <a:lnTo>
                    <a:pt x="399374" y="1322981"/>
                  </a:lnTo>
                  <a:cubicBezTo>
                    <a:pt x="417161" y="1318619"/>
                    <a:pt x="428478" y="1302259"/>
                    <a:pt x="426279" y="1284076"/>
                  </a:cubicBezTo>
                  <a:cubicBezTo>
                    <a:pt x="424085" y="1265893"/>
                    <a:pt x="409196" y="1252697"/>
                    <a:pt x="390881" y="1252697"/>
                  </a:cubicBezTo>
                  <a:lnTo>
                    <a:pt x="128137" y="1252697"/>
                  </a:lnTo>
                  <a:cubicBezTo>
                    <a:pt x="115461" y="1252697"/>
                    <a:pt x="105150" y="1242386"/>
                    <a:pt x="105150" y="1229710"/>
                  </a:cubicBezTo>
                  <a:cubicBezTo>
                    <a:pt x="105150" y="1217963"/>
                    <a:pt x="114013" y="1208262"/>
                    <a:pt x="125400" y="1206904"/>
                  </a:cubicBezTo>
                  <a:lnTo>
                    <a:pt x="281053" y="1206727"/>
                  </a:lnTo>
                  <a:cubicBezTo>
                    <a:pt x="296583" y="1206727"/>
                    <a:pt x="309178" y="1194132"/>
                    <a:pt x="309178" y="1178602"/>
                  </a:cubicBezTo>
                  <a:cubicBezTo>
                    <a:pt x="309178" y="1163071"/>
                    <a:pt x="296583" y="1150477"/>
                    <a:pt x="281053" y="1150477"/>
                  </a:cubicBezTo>
                  <a:lnTo>
                    <a:pt x="79866" y="1150654"/>
                  </a:lnTo>
                  <a:cubicBezTo>
                    <a:pt x="67190" y="1150654"/>
                    <a:pt x="56879" y="1140343"/>
                    <a:pt x="56879" y="1127667"/>
                  </a:cubicBezTo>
                  <a:cubicBezTo>
                    <a:pt x="56879" y="1114994"/>
                    <a:pt x="67190" y="1104684"/>
                    <a:pt x="79866" y="1104684"/>
                  </a:cubicBezTo>
                  <a:lnTo>
                    <a:pt x="281053" y="1104684"/>
                  </a:lnTo>
                  <a:cubicBezTo>
                    <a:pt x="296583" y="1104684"/>
                    <a:pt x="309178" y="1092089"/>
                    <a:pt x="309178" y="1076559"/>
                  </a:cubicBezTo>
                  <a:cubicBezTo>
                    <a:pt x="309178" y="1061028"/>
                    <a:pt x="296583" y="1048434"/>
                    <a:pt x="281053" y="1048434"/>
                  </a:cubicBezTo>
                  <a:lnTo>
                    <a:pt x="125403" y="1048434"/>
                  </a:lnTo>
                  <a:cubicBezTo>
                    <a:pt x="114015" y="1047075"/>
                    <a:pt x="105153" y="1037375"/>
                    <a:pt x="105153" y="1025627"/>
                  </a:cubicBezTo>
                  <a:cubicBezTo>
                    <a:pt x="105153" y="1012954"/>
                    <a:pt x="115464" y="1002643"/>
                    <a:pt x="128140" y="1002643"/>
                  </a:cubicBezTo>
                  <a:lnTo>
                    <a:pt x="281058" y="1002643"/>
                  </a:lnTo>
                  <a:cubicBezTo>
                    <a:pt x="296589" y="1002643"/>
                    <a:pt x="309183" y="990049"/>
                    <a:pt x="309183" y="974518"/>
                  </a:cubicBezTo>
                  <a:cubicBezTo>
                    <a:pt x="309183" y="958988"/>
                    <a:pt x="296589" y="946393"/>
                    <a:pt x="281058" y="946393"/>
                  </a:cubicBezTo>
                  <a:lnTo>
                    <a:pt x="178807" y="946393"/>
                  </a:lnTo>
                  <a:cubicBezTo>
                    <a:pt x="167422" y="945035"/>
                    <a:pt x="158560" y="935334"/>
                    <a:pt x="158560" y="923587"/>
                  </a:cubicBezTo>
                  <a:cubicBezTo>
                    <a:pt x="158560" y="910911"/>
                    <a:pt x="168870" y="900600"/>
                    <a:pt x="181543" y="900600"/>
                  </a:cubicBezTo>
                  <a:lnTo>
                    <a:pt x="465569" y="900600"/>
                  </a:lnTo>
                  <a:cubicBezTo>
                    <a:pt x="525068" y="900600"/>
                    <a:pt x="580978" y="923806"/>
                    <a:pt x="622993" y="965937"/>
                  </a:cubicBezTo>
                  <a:lnTo>
                    <a:pt x="658605" y="1001650"/>
                  </a:lnTo>
                  <a:cubicBezTo>
                    <a:pt x="663882" y="1006943"/>
                    <a:pt x="671048" y="1009916"/>
                    <a:pt x="678521" y="1009916"/>
                  </a:cubicBezTo>
                  <a:lnTo>
                    <a:pt x="844365" y="1009916"/>
                  </a:lnTo>
                  <a:lnTo>
                    <a:pt x="844365" y="1232450"/>
                  </a:lnTo>
                  <a:lnTo>
                    <a:pt x="678521" y="1232450"/>
                  </a:lnTo>
                  <a:lnTo>
                    <a:pt x="678521" y="1232467"/>
                  </a:lnTo>
                  <a:close/>
                  <a:moveTo>
                    <a:pt x="1380113" y="1106146"/>
                  </a:moveTo>
                  <a:cubicBezTo>
                    <a:pt x="1376420" y="1111535"/>
                    <a:pt x="1370843" y="1115126"/>
                    <a:pt x="1364408" y="1116263"/>
                  </a:cubicBezTo>
                  <a:cubicBezTo>
                    <a:pt x="1351929" y="1118473"/>
                    <a:pt x="1339818" y="1110553"/>
                    <a:pt x="1336809" y="1098260"/>
                  </a:cubicBezTo>
                  <a:lnTo>
                    <a:pt x="1322980" y="1041858"/>
                  </a:lnTo>
                  <a:cubicBezTo>
                    <a:pt x="1318618" y="1024066"/>
                    <a:pt x="1302226" y="1012768"/>
                    <a:pt x="1284072" y="1014951"/>
                  </a:cubicBezTo>
                  <a:cubicBezTo>
                    <a:pt x="1265889" y="1017147"/>
                    <a:pt x="1252693" y="1032034"/>
                    <a:pt x="1252693" y="1050349"/>
                  </a:cubicBezTo>
                  <a:lnTo>
                    <a:pt x="1252693" y="1313098"/>
                  </a:lnTo>
                  <a:cubicBezTo>
                    <a:pt x="1252693" y="1325774"/>
                    <a:pt x="1242382" y="1336085"/>
                    <a:pt x="1229709" y="1336085"/>
                  </a:cubicBezTo>
                  <a:cubicBezTo>
                    <a:pt x="1217961" y="1336085"/>
                    <a:pt x="1208261" y="1327223"/>
                    <a:pt x="1206902" y="1315835"/>
                  </a:cubicBezTo>
                  <a:lnTo>
                    <a:pt x="1206725" y="1160183"/>
                  </a:lnTo>
                  <a:cubicBezTo>
                    <a:pt x="1206725" y="1144652"/>
                    <a:pt x="1194131" y="1132058"/>
                    <a:pt x="1178600" y="1132058"/>
                  </a:cubicBezTo>
                  <a:cubicBezTo>
                    <a:pt x="1163069" y="1132058"/>
                    <a:pt x="1150475" y="1144652"/>
                    <a:pt x="1150475" y="1160183"/>
                  </a:cubicBezTo>
                  <a:lnTo>
                    <a:pt x="1150652" y="1361372"/>
                  </a:lnTo>
                  <a:cubicBezTo>
                    <a:pt x="1150652" y="1374045"/>
                    <a:pt x="1140342" y="1384356"/>
                    <a:pt x="1127666" y="1384356"/>
                  </a:cubicBezTo>
                  <a:cubicBezTo>
                    <a:pt x="1114993" y="1384356"/>
                    <a:pt x="1104682" y="1374045"/>
                    <a:pt x="1104682" y="1361372"/>
                  </a:cubicBezTo>
                  <a:lnTo>
                    <a:pt x="1104682" y="1160183"/>
                  </a:lnTo>
                  <a:cubicBezTo>
                    <a:pt x="1104682" y="1144652"/>
                    <a:pt x="1092088" y="1132058"/>
                    <a:pt x="1076557" y="1132058"/>
                  </a:cubicBezTo>
                  <a:cubicBezTo>
                    <a:pt x="1061026" y="1132058"/>
                    <a:pt x="1048432" y="1144652"/>
                    <a:pt x="1048432" y="1160183"/>
                  </a:cubicBezTo>
                  <a:lnTo>
                    <a:pt x="1048432" y="1315835"/>
                  </a:lnTo>
                  <a:cubicBezTo>
                    <a:pt x="1047073" y="1327223"/>
                    <a:pt x="1037373" y="1336085"/>
                    <a:pt x="1025625" y="1336085"/>
                  </a:cubicBezTo>
                  <a:cubicBezTo>
                    <a:pt x="1012949" y="1336085"/>
                    <a:pt x="1002639" y="1325774"/>
                    <a:pt x="1002639" y="1313098"/>
                  </a:cubicBezTo>
                  <a:lnTo>
                    <a:pt x="1002639" y="1160180"/>
                  </a:lnTo>
                  <a:cubicBezTo>
                    <a:pt x="1002639" y="1144649"/>
                    <a:pt x="990044" y="1132055"/>
                    <a:pt x="974514" y="1132055"/>
                  </a:cubicBezTo>
                  <a:cubicBezTo>
                    <a:pt x="958983" y="1132055"/>
                    <a:pt x="946389" y="1144649"/>
                    <a:pt x="946389" y="1160180"/>
                  </a:cubicBezTo>
                  <a:lnTo>
                    <a:pt x="946389" y="1262448"/>
                  </a:lnTo>
                  <a:cubicBezTo>
                    <a:pt x="945022" y="1273827"/>
                    <a:pt x="935324" y="1282681"/>
                    <a:pt x="923585" y="1282681"/>
                  </a:cubicBezTo>
                  <a:cubicBezTo>
                    <a:pt x="910909" y="1282681"/>
                    <a:pt x="900598" y="1272370"/>
                    <a:pt x="900598" y="1259694"/>
                  </a:cubicBezTo>
                  <a:lnTo>
                    <a:pt x="900598" y="1146536"/>
                  </a:lnTo>
                  <a:lnTo>
                    <a:pt x="900598" y="1069876"/>
                  </a:lnTo>
                  <a:lnTo>
                    <a:pt x="900598" y="975671"/>
                  </a:lnTo>
                  <a:cubicBezTo>
                    <a:pt x="900598" y="916173"/>
                    <a:pt x="923804" y="860263"/>
                    <a:pt x="965936" y="818247"/>
                  </a:cubicBezTo>
                  <a:lnTo>
                    <a:pt x="1001649" y="782635"/>
                  </a:lnTo>
                  <a:cubicBezTo>
                    <a:pt x="1006942" y="777359"/>
                    <a:pt x="1009915" y="770193"/>
                    <a:pt x="1009915" y="762720"/>
                  </a:cubicBezTo>
                  <a:lnTo>
                    <a:pt x="1009915" y="596878"/>
                  </a:lnTo>
                  <a:lnTo>
                    <a:pt x="1069849" y="596878"/>
                  </a:lnTo>
                  <a:lnTo>
                    <a:pt x="1118393" y="596878"/>
                  </a:lnTo>
                  <a:lnTo>
                    <a:pt x="1118393" y="682190"/>
                  </a:lnTo>
                  <a:cubicBezTo>
                    <a:pt x="1118393" y="697723"/>
                    <a:pt x="1130987" y="710315"/>
                    <a:pt x="1146518" y="710315"/>
                  </a:cubicBezTo>
                  <a:cubicBezTo>
                    <a:pt x="1162049" y="710315"/>
                    <a:pt x="1174643" y="697723"/>
                    <a:pt x="1174643" y="682190"/>
                  </a:cubicBezTo>
                  <a:lnTo>
                    <a:pt x="1174643" y="596878"/>
                  </a:lnTo>
                  <a:lnTo>
                    <a:pt x="1232451" y="596878"/>
                  </a:lnTo>
                  <a:lnTo>
                    <a:pt x="1232451" y="762720"/>
                  </a:lnTo>
                  <a:cubicBezTo>
                    <a:pt x="1232451" y="770193"/>
                    <a:pt x="1235427" y="777359"/>
                    <a:pt x="1240714" y="782635"/>
                  </a:cubicBezTo>
                  <a:lnTo>
                    <a:pt x="1295966" y="837732"/>
                  </a:lnTo>
                  <a:cubicBezTo>
                    <a:pt x="1327384" y="869061"/>
                    <a:pt x="1348523" y="908621"/>
                    <a:pt x="1357101" y="952148"/>
                  </a:cubicBezTo>
                  <a:lnTo>
                    <a:pt x="1383865" y="1087859"/>
                  </a:lnTo>
                  <a:cubicBezTo>
                    <a:pt x="1385144" y="1094263"/>
                    <a:pt x="1383809" y="1100757"/>
                    <a:pt x="1380113" y="1106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13"/>
            <p:cNvSpPr/>
            <p:nvPr/>
          </p:nvSpPr>
          <p:spPr>
            <a:xfrm>
              <a:off x="6456655" y="2040332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56250" h="56250" extrusionOk="0">
                  <a:moveTo>
                    <a:pt x="28747" y="622"/>
                  </a:moveTo>
                  <a:cubicBezTo>
                    <a:pt x="21350" y="622"/>
                    <a:pt x="14094" y="3629"/>
                    <a:pt x="8866" y="8863"/>
                  </a:cubicBezTo>
                  <a:cubicBezTo>
                    <a:pt x="3634" y="14094"/>
                    <a:pt x="622" y="21347"/>
                    <a:pt x="622" y="28775"/>
                  </a:cubicBezTo>
                  <a:cubicBezTo>
                    <a:pt x="622" y="36172"/>
                    <a:pt x="3631" y="43428"/>
                    <a:pt x="8866" y="48660"/>
                  </a:cubicBezTo>
                  <a:cubicBezTo>
                    <a:pt x="14094" y="53888"/>
                    <a:pt x="21350" y="56872"/>
                    <a:pt x="28747" y="56872"/>
                  </a:cubicBezTo>
                  <a:cubicBezTo>
                    <a:pt x="36144" y="56872"/>
                    <a:pt x="43400" y="53888"/>
                    <a:pt x="48631" y="48660"/>
                  </a:cubicBezTo>
                  <a:cubicBezTo>
                    <a:pt x="53863" y="43400"/>
                    <a:pt x="56872" y="36172"/>
                    <a:pt x="56872" y="28775"/>
                  </a:cubicBezTo>
                  <a:cubicBezTo>
                    <a:pt x="56872" y="21378"/>
                    <a:pt x="53866" y="14122"/>
                    <a:pt x="48631" y="8863"/>
                  </a:cubicBezTo>
                  <a:cubicBezTo>
                    <a:pt x="43400" y="3629"/>
                    <a:pt x="36141" y="622"/>
                    <a:pt x="28747" y="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13"/>
            <p:cNvSpPr/>
            <p:nvPr/>
          </p:nvSpPr>
          <p:spPr>
            <a:xfrm>
              <a:off x="5657052" y="191624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56250" h="56250" extrusionOk="0">
                  <a:moveTo>
                    <a:pt x="28747" y="56872"/>
                  </a:moveTo>
                  <a:cubicBezTo>
                    <a:pt x="36144" y="56872"/>
                    <a:pt x="43400" y="53863"/>
                    <a:pt x="48631" y="48631"/>
                  </a:cubicBezTo>
                  <a:cubicBezTo>
                    <a:pt x="53860" y="43400"/>
                    <a:pt x="56872" y="36144"/>
                    <a:pt x="56872" y="28747"/>
                  </a:cubicBezTo>
                  <a:cubicBezTo>
                    <a:pt x="56872" y="21322"/>
                    <a:pt x="53863" y="14094"/>
                    <a:pt x="48631" y="8863"/>
                  </a:cubicBezTo>
                  <a:cubicBezTo>
                    <a:pt x="43400" y="3603"/>
                    <a:pt x="36144" y="622"/>
                    <a:pt x="28747" y="622"/>
                  </a:cubicBezTo>
                  <a:cubicBezTo>
                    <a:pt x="21350" y="622"/>
                    <a:pt x="14094" y="3603"/>
                    <a:pt x="8863" y="8863"/>
                  </a:cubicBezTo>
                  <a:cubicBezTo>
                    <a:pt x="3634" y="14094"/>
                    <a:pt x="622" y="21322"/>
                    <a:pt x="622" y="28747"/>
                  </a:cubicBezTo>
                  <a:cubicBezTo>
                    <a:pt x="622" y="36144"/>
                    <a:pt x="3631" y="43400"/>
                    <a:pt x="8863" y="48631"/>
                  </a:cubicBezTo>
                  <a:cubicBezTo>
                    <a:pt x="14097" y="53863"/>
                    <a:pt x="21353" y="56872"/>
                    <a:pt x="28747" y="56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25" name="Google Shape;725;p11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4800" y="225950"/>
            <a:ext cx="5696102" cy="640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8D91773-964B-E16B-F9E6-0936B4F84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5791985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4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Climate?</a:t>
            </a:r>
            <a:endParaRPr/>
          </a:p>
        </p:txBody>
      </p:sp>
      <p:sp>
        <p:nvSpPr>
          <p:cNvPr id="732" name="Google Shape;732;p114"/>
          <p:cNvSpPr txBox="1"/>
          <p:nvPr/>
        </p:nvSpPr>
        <p:spPr>
          <a:xfrm>
            <a:off x="3280950" y="3428950"/>
            <a:ext cx="5630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</a:rPr>
              <a:t>Climate     </a:t>
            </a:r>
            <a:r>
              <a:rPr lang="fr-FR" sz="3000">
                <a:solidFill>
                  <a:schemeClr val="accent2"/>
                </a:solidFill>
              </a:rPr>
              <a:t>vs     </a:t>
            </a:r>
            <a:r>
              <a:rPr lang="fr-FR" sz="3000">
                <a:solidFill>
                  <a:schemeClr val="dk1"/>
                </a:solidFill>
              </a:rPr>
              <a:t>Weather</a:t>
            </a:r>
            <a:endParaRPr sz="30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4CA650B2-E8FB-6866-D06A-E94F4D42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5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11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850" y="1349736"/>
            <a:ext cx="10180301" cy="4864449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Fresk?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6"/>
          <p:cNvSpPr txBox="1">
            <a:spLocks noGrp="1"/>
          </p:cNvSpPr>
          <p:nvPr>
            <p:ph type="title"/>
          </p:nvPr>
        </p:nvSpPr>
        <p:spPr>
          <a:xfrm>
            <a:off x="6203675" y="393200"/>
            <a:ext cx="5632200" cy="5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b="1"/>
              <a:t>Ready?!</a:t>
            </a:r>
            <a:endParaRPr b="1"/>
          </a:p>
        </p:txBody>
      </p:sp>
      <p:sp>
        <p:nvSpPr>
          <p:cNvPr id="746" name="Google Shape;746;p116"/>
          <p:cNvSpPr txBox="1"/>
          <p:nvPr/>
        </p:nvSpPr>
        <p:spPr>
          <a:xfrm>
            <a:off x="6203675" y="3193675"/>
            <a:ext cx="563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</a:t>
            </a:r>
            <a:r>
              <a:rPr lang="fr-FR" sz="3600">
                <a:solidFill>
                  <a:schemeClr val="lt1"/>
                </a:solidFill>
                <a:highlight>
                  <a:srgbClr val="E90000"/>
                </a:highlight>
              </a:rPr>
              <a:t>fresk</a:t>
            </a:r>
            <a:r>
              <a:rPr lang="fr-FR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3600"/>
          </a:p>
        </p:txBody>
      </p:sp>
      <p:pic>
        <p:nvPicPr>
          <p:cNvPr id="747" name="Google Shape;747;p11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7073" y="224175"/>
            <a:ext cx="5851802" cy="64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ACD2943-4CB0-774E-FFDC-F06D888A9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7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Ice breaker</a:t>
            </a:r>
            <a:endParaRPr/>
          </a:p>
        </p:txBody>
      </p:sp>
      <p:sp>
        <p:nvSpPr>
          <p:cNvPr id="754" name="Google Shape;754;p117"/>
          <p:cNvSpPr txBox="1"/>
          <p:nvPr/>
        </p:nvSpPr>
        <p:spPr>
          <a:xfrm>
            <a:off x="511350" y="2717750"/>
            <a:ext cx="111693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How much do you know about the</a:t>
            </a:r>
            <a:br>
              <a:rPr lang="fr-FR" sz="3600">
                <a:solidFill>
                  <a:schemeClr val="dk1"/>
                </a:solidFill>
              </a:rPr>
            </a:br>
            <a:r>
              <a:rPr lang="fr-FR" sz="3600">
                <a:solidFill>
                  <a:schemeClr val="dk1"/>
                </a:solidFill>
              </a:rPr>
              <a:t>causes and consequences of climate change?</a:t>
            </a: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3600">
                <a:solidFill>
                  <a:schemeClr val="dk1"/>
                </a:solidFill>
              </a:rPr>
            </a:br>
            <a:r>
              <a:rPr lang="fr-FR" sz="3600">
                <a:solidFill>
                  <a:schemeClr val="dk1"/>
                </a:solidFill>
              </a:rPr>
              <a:t>1 - very little				5 - IPCC level</a:t>
            </a:r>
            <a:endParaRPr sz="36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BBEF30CE-4E98-3864-708B-3C691EC5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8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Ice breaker</a:t>
            </a:r>
            <a:endParaRPr/>
          </a:p>
        </p:txBody>
      </p:sp>
      <p:sp>
        <p:nvSpPr>
          <p:cNvPr id="761" name="Google Shape;761;p118"/>
          <p:cNvSpPr txBox="1"/>
          <p:nvPr/>
        </p:nvSpPr>
        <p:spPr>
          <a:xfrm>
            <a:off x="3081650" y="3339575"/>
            <a:ext cx="60288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What do you love doing?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BB5A72D7-BB0A-5E0F-5111-C56C87C0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6000"/>
              <a:t>Set 1</a:t>
            </a:r>
            <a:endParaRPr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Espace réservé du contenu 3">
                <a:extLst>
                  <a:ext uri="{FF2B5EF4-FFF2-40B4-BE49-F238E27FC236}">
                    <a16:creationId xmlns:a16="http://schemas.microsoft.com/office/drawing/2014/main" id="{0B913D9A-C06D-0338-753E-33140F46C4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4086" y="1858283"/>
              <a:ext cx="6999513" cy="43513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Espace réservé du contenu 3">
                <a:extLst>
                  <a:ext uri="{FF2B5EF4-FFF2-40B4-BE49-F238E27FC236}">
                    <a16:creationId xmlns:a16="http://schemas.microsoft.com/office/drawing/2014/main" id="{0B913D9A-C06D-0338-753E-33140F46C4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4086" y="1858283"/>
                <a:ext cx="6999513" cy="435133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C799B88-4650-8601-876F-CB1B41E10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6000"/>
              <a:t>Set 1</a:t>
            </a:r>
            <a:endParaRPr sz="6000"/>
          </a:p>
        </p:txBody>
      </p:sp>
      <p:pic>
        <p:nvPicPr>
          <p:cNvPr id="451" name="Google Shape;45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813" y="1985963"/>
            <a:ext cx="1138237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1F6DC3BE-71EB-AD58-BCF0-257E199D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6000"/>
              <a:t>Set 2</a:t>
            </a:r>
            <a:endParaRPr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Espace réservé du contenu 3">
                <a:extLst>
                  <a:ext uri="{FF2B5EF4-FFF2-40B4-BE49-F238E27FC236}">
                    <a16:creationId xmlns:a16="http://schemas.microsoft.com/office/drawing/2014/main" id="{08CCBEB6-6F48-A809-FCE4-8E4FD1DFC2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4086" y="1883335"/>
              <a:ext cx="6999513" cy="43513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Espace réservé du contenu 3">
                <a:extLst>
                  <a:ext uri="{FF2B5EF4-FFF2-40B4-BE49-F238E27FC236}">
                    <a16:creationId xmlns:a16="http://schemas.microsoft.com/office/drawing/2014/main" id="{08CCBEB6-6F48-A809-FCE4-8E4FD1DFC2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4086" y="1883335"/>
                <a:ext cx="6999513" cy="435133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F4C61185-E36B-2EF0-6527-C8EC563FB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2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6000"/>
              <a:t>Set 2</a:t>
            </a:r>
            <a:endParaRPr sz="6000"/>
          </a:p>
        </p:txBody>
      </p:sp>
      <p:pic>
        <p:nvPicPr>
          <p:cNvPr id="471" name="Google Shape;471;p6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525" y="921006"/>
            <a:ext cx="11420015" cy="565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1B94C2B4-9C31-E269-D419-D35149D7A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5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105" descr="Pictures showing fire burning in a forest, homes and trees immersed in floodwaters, cracked ground due to drought, and strong winds blowing palm trees on the beach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779" y="2057400"/>
            <a:ext cx="5877045" cy="333011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0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Why this workshop</a:t>
            </a:r>
            <a:endParaRPr/>
          </a:p>
        </p:txBody>
      </p:sp>
      <p:sp>
        <p:nvSpPr>
          <p:cNvPr id="557" name="Google Shape;557;p105"/>
          <p:cNvSpPr txBox="1"/>
          <p:nvPr/>
        </p:nvSpPr>
        <p:spPr>
          <a:xfrm>
            <a:off x="6468050" y="3052863"/>
            <a:ext cx="5433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</a:rPr>
              <a:t>Climate change is amplifying.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</a:rPr>
              <a:t>T</a:t>
            </a:r>
            <a:r>
              <a:rPr lang="fr-FR" sz="3000" i="0" u="none" strike="noStrike" cap="none">
                <a:solidFill>
                  <a:schemeClr val="dk1"/>
                </a:solidFill>
              </a:rPr>
              <a:t>aking action</a:t>
            </a:r>
            <a:r>
              <a:rPr lang="fr-FR" sz="3000">
                <a:solidFill>
                  <a:schemeClr val="dk1"/>
                </a:solidFill>
              </a:rPr>
              <a:t> is urgent!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58AB54A2-7A23-3691-FFE1-1DB62E834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4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6000"/>
              <a:t>Set 3</a:t>
            </a:r>
            <a:endParaRPr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Espace réservé du contenu 3">
                <a:extLst>
                  <a:ext uri="{FF2B5EF4-FFF2-40B4-BE49-F238E27FC236}">
                    <a16:creationId xmlns:a16="http://schemas.microsoft.com/office/drawing/2014/main" id="{4F8B6F8E-0F62-46C2-7BE8-C55B093AFB1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4086" y="1883335"/>
              <a:ext cx="6999513" cy="43513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Espace réservé du contenu 3">
                <a:extLst>
                  <a:ext uri="{FF2B5EF4-FFF2-40B4-BE49-F238E27FC236}">
                    <a16:creationId xmlns:a16="http://schemas.microsoft.com/office/drawing/2014/main" id="{4F8B6F8E-0F62-46C2-7BE8-C55B093AFB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4086" y="1883335"/>
                <a:ext cx="6999513" cy="435133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C22BDAE2-ECCE-9A57-6B76-38AA66EF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6000"/>
              <a:t>Set 3</a:t>
            </a:r>
            <a:endParaRPr sz="6000"/>
          </a:p>
        </p:txBody>
      </p:sp>
      <p:pic>
        <p:nvPicPr>
          <p:cNvPr id="491" name="Google Shape;491;p6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67" y="1008299"/>
            <a:ext cx="11573358" cy="542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CBC324B-F6AA-CA2C-EDE2-D0A2E27A7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340" y="1008299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6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6000"/>
              <a:t>Set 4</a:t>
            </a:r>
            <a:endParaRPr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Espace réservé du contenu 3">
                <a:extLst>
                  <a:ext uri="{FF2B5EF4-FFF2-40B4-BE49-F238E27FC236}">
                    <a16:creationId xmlns:a16="http://schemas.microsoft.com/office/drawing/2014/main" id="{636EC2B7-7384-9225-09D5-A279A7AADA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4086" y="1858283"/>
              <a:ext cx="6999513" cy="43513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Espace réservé du contenu 3">
                <a:extLst>
                  <a:ext uri="{FF2B5EF4-FFF2-40B4-BE49-F238E27FC236}">
                    <a16:creationId xmlns:a16="http://schemas.microsoft.com/office/drawing/2014/main" id="{636EC2B7-7384-9225-09D5-A279A7AADA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4086" y="1858283"/>
                <a:ext cx="6999513" cy="43513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6000"/>
              <a:t>Set 5 &amp; Creativity</a:t>
            </a:r>
            <a:endParaRPr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Espace réservé du contenu 3">
                <a:extLst>
                  <a:ext uri="{FF2B5EF4-FFF2-40B4-BE49-F238E27FC236}">
                    <a16:creationId xmlns:a16="http://schemas.microsoft.com/office/drawing/2014/main" id="{7E0F362F-5212-7AE5-B01A-03353DF625D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4086" y="1858283"/>
              <a:ext cx="6999513" cy="43513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Espace réservé du contenu 3">
                <a:extLst>
                  <a:ext uri="{FF2B5EF4-FFF2-40B4-BE49-F238E27FC236}">
                    <a16:creationId xmlns:a16="http://schemas.microsoft.com/office/drawing/2014/main" id="{7E0F362F-5212-7AE5-B01A-03353DF625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4086" y="1858283"/>
                <a:ext cx="6999513" cy="43513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b="1"/>
              <a:t>Climate Fresk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19"/>
          <p:cNvSpPr/>
          <p:nvPr/>
        </p:nvSpPr>
        <p:spPr>
          <a:xfrm>
            <a:off x="11" y="5269098"/>
            <a:ext cx="609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6AB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172" y="914399"/>
            <a:ext cx="10566190" cy="5676593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19"/>
          <p:cNvSpPr/>
          <p:nvPr/>
        </p:nvSpPr>
        <p:spPr>
          <a:xfrm>
            <a:off x="2932800" y="1008175"/>
            <a:ext cx="25833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i="0" u="none" strike="noStrike" cap="none">
                <a:solidFill>
                  <a:srgbClr val="000000"/>
                </a:solidFill>
              </a:rPr>
              <a:t>We can group related </a:t>
            </a:r>
            <a:r>
              <a:rPr lang="fr-FR"/>
              <a:t>c</a:t>
            </a:r>
            <a:r>
              <a:rPr lang="fr-FR" sz="1400" i="0" u="none" strike="noStrike" cap="none">
                <a:solidFill>
                  <a:srgbClr val="000000"/>
                </a:solidFill>
              </a:rPr>
              <a:t>ards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i="0" u="none" strike="noStrike" cap="none">
                <a:solidFill>
                  <a:srgbClr val="000000"/>
                </a:solidFill>
              </a:rPr>
              <a:t>into large categories: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70" name="Google Shape;770;p119"/>
          <p:cNvSpPr/>
          <p:nvPr/>
        </p:nvSpPr>
        <p:spPr>
          <a:xfrm>
            <a:off x="11222925" y="5582825"/>
            <a:ext cx="455400" cy="10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187" y="1950985"/>
            <a:ext cx="5724600" cy="3798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120"/>
          <p:cNvGrpSpPr/>
          <p:nvPr/>
        </p:nvGrpSpPr>
        <p:grpSpPr>
          <a:xfrm>
            <a:off x="322960" y="1256091"/>
            <a:ext cx="5724600" cy="3632059"/>
            <a:chOff x="223560" y="570269"/>
            <a:chExt cx="5724600" cy="3632059"/>
          </a:xfrm>
        </p:grpSpPr>
        <p:pic>
          <p:nvPicPr>
            <p:cNvPr id="778" name="Google Shape;778;p120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3560" y="570269"/>
              <a:ext cx="5724600" cy="36320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9" name="Google Shape;779;p120"/>
            <p:cNvGrpSpPr/>
            <p:nvPr/>
          </p:nvGrpSpPr>
          <p:grpSpPr>
            <a:xfrm>
              <a:off x="488848" y="1350973"/>
              <a:ext cx="2224856" cy="1734931"/>
              <a:chOff x="911635" y="4202328"/>
              <a:chExt cx="2224856" cy="1734931"/>
            </a:xfrm>
          </p:grpSpPr>
          <p:pic>
            <p:nvPicPr>
              <p:cNvPr id="780" name="Google Shape;780;p120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1635" y="4202328"/>
                <a:ext cx="2224856" cy="17349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1" name="Google Shape;781;p120"/>
              <p:cNvSpPr txBox="1"/>
              <p:nvPr/>
            </p:nvSpPr>
            <p:spPr>
              <a:xfrm>
                <a:off x="1111046" y="4432924"/>
                <a:ext cx="1150500" cy="3693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fr-FR"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+1.2°C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2" name="Google Shape;782;p120"/>
          <p:cNvSpPr/>
          <p:nvPr/>
        </p:nvSpPr>
        <p:spPr>
          <a:xfrm>
            <a:off x="0" y="0"/>
            <a:ext cx="121914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-FR" sz="3600" b="1">
                <a:solidFill>
                  <a:srgbClr val="FFFFFF"/>
                </a:solidFill>
              </a:rPr>
              <a:t>A systemic transformation</a:t>
            </a:r>
            <a:endParaRPr sz="36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783" name="Google Shape;783;p120"/>
          <p:cNvSpPr txBox="1"/>
          <p:nvPr/>
        </p:nvSpPr>
        <p:spPr>
          <a:xfrm>
            <a:off x="1399350" y="5932400"/>
            <a:ext cx="939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/>
              <a:t>6% reduction of fossil fuel consumption per year from 2020 to 2060</a:t>
            </a:r>
            <a:endParaRPr sz="2200"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632A3B5-A988-0D9B-00C0-2A0790690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166" y="1006692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1"/>
          <p:cNvSpPr/>
          <p:nvPr/>
        </p:nvSpPr>
        <p:spPr>
          <a:xfrm>
            <a:off x="0" y="0"/>
            <a:ext cx="121914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fr-FR" sz="3600" b="1">
                <a:solidFill>
                  <a:srgbClr val="FFFFFF"/>
                </a:solidFill>
              </a:rPr>
              <a:t>T</a:t>
            </a:r>
            <a:r>
              <a:rPr lang="fr-FR" sz="3600" b="1" i="0" u="none" strike="noStrike" cap="none">
                <a:solidFill>
                  <a:srgbClr val="FFFFFF"/>
                </a:solidFill>
              </a:rPr>
              <a:t>riangle of </a:t>
            </a:r>
            <a:r>
              <a:rPr lang="fr-FR" sz="3600" b="1">
                <a:solidFill>
                  <a:srgbClr val="FFFFFF"/>
                </a:solidFill>
              </a:rPr>
              <a:t>inaction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790" name="Google Shape;790;p12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4525" y="1634975"/>
            <a:ext cx="6962949" cy="42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7F1A3D8D-0B49-BA45-2599-02C7D097D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2"/>
          <p:cNvSpPr/>
          <p:nvPr/>
        </p:nvSpPr>
        <p:spPr>
          <a:xfrm>
            <a:off x="0" y="0"/>
            <a:ext cx="121914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fr-FR" sz="3600" b="1">
                <a:solidFill>
                  <a:srgbClr val="FFFFFF"/>
                </a:solidFill>
              </a:rPr>
              <a:t>Law of diffusion of innovation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797" name="Google Shape;79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850" y="2133200"/>
            <a:ext cx="8530301" cy="33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EC5C5D6-32CD-2042-DDFF-F388F686E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3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Solution = Action</a:t>
            </a:r>
            <a:endParaRPr/>
          </a:p>
        </p:txBody>
      </p:sp>
      <p:sp>
        <p:nvSpPr>
          <p:cNvPr id="804" name="Google Shape;804;p123"/>
          <p:cNvSpPr txBox="1"/>
          <p:nvPr/>
        </p:nvSpPr>
        <p:spPr>
          <a:xfrm>
            <a:off x="2292525" y="3339575"/>
            <a:ext cx="76071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Why are there no solutions cards?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9205FF1-19A9-EA87-2F3F-110B72EA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44"/>
          <p:cNvSpPr/>
          <p:nvPr/>
        </p:nvSpPr>
        <p:spPr>
          <a:xfrm>
            <a:off x="779581" y="225475"/>
            <a:ext cx="5349300" cy="55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44"/>
          <p:cNvSpPr txBox="1"/>
          <p:nvPr/>
        </p:nvSpPr>
        <p:spPr>
          <a:xfrm>
            <a:off x="8456550" y="1113225"/>
            <a:ext cx="3056100" cy="5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2800">
                <a:solidFill>
                  <a:schemeClr val="dk1"/>
                </a:solidFill>
              </a:rPr>
              <a:t>Looking at the </a:t>
            </a:r>
            <a:r>
              <a:rPr lang="fr-FR" sz="2800" b="1">
                <a:solidFill>
                  <a:srgbClr val="00ACB3"/>
                </a:solidFill>
              </a:rPr>
              <a:t>consequences</a:t>
            </a:r>
            <a:r>
              <a:rPr lang="fr-FR" sz="2800">
                <a:solidFill>
                  <a:schemeClr val="dk1"/>
                </a:solidFill>
              </a:rPr>
              <a:t> of climate change,</a:t>
            </a:r>
            <a:endParaRPr sz="28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2800">
                <a:solidFill>
                  <a:schemeClr val="dk1"/>
                </a:solidFill>
              </a:rPr>
              <a:t>what emotion do you </a:t>
            </a:r>
            <a:r>
              <a:rPr lang="fr-FR" sz="2800" b="1">
                <a:solidFill>
                  <a:srgbClr val="00ACB3"/>
                </a:solidFill>
              </a:rPr>
              <a:t>feel most?</a:t>
            </a:r>
            <a:endParaRPr sz="2800" b="1">
              <a:solidFill>
                <a:srgbClr val="00ACB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2800">
                <a:solidFill>
                  <a:schemeClr val="dk1"/>
                </a:solidFill>
              </a:rPr>
              <a:t>Sad</a:t>
            </a:r>
            <a:endParaRPr sz="28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2800">
                <a:solidFill>
                  <a:schemeClr val="dk1"/>
                </a:solidFill>
              </a:rPr>
              <a:t>Surprised</a:t>
            </a:r>
            <a:endParaRPr sz="28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2800">
                <a:solidFill>
                  <a:schemeClr val="dk1"/>
                </a:solidFill>
              </a:rPr>
              <a:t>Joyful</a:t>
            </a:r>
            <a:endParaRPr sz="28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2800">
                <a:solidFill>
                  <a:schemeClr val="dk1"/>
                </a:solidFill>
              </a:rPr>
              <a:t>Disgusted</a:t>
            </a:r>
            <a:endParaRPr sz="28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2800">
                <a:solidFill>
                  <a:schemeClr val="dk1"/>
                </a:solidFill>
              </a:rPr>
              <a:t>Angry</a:t>
            </a:r>
            <a:endParaRPr sz="28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2800">
                <a:solidFill>
                  <a:schemeClr val="dk1"/>
                </a:solidFill>
              </a:rPr>
              <a:t>Afraid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004" name="Google Shape;1004;p14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875" y="1084250"/>
            <a:ext cx="7685248" cy="54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Internal weather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0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fr-FR" b="1"/>
              <a:t>Intergovernmental Panel on Climate Change</a:t>
            </a:r>
            <a:endParaRPr b="1"/>
          </a:p>
        </p:txBody>
      </p:sp>
      <p:sp>
        <p:nvSpPr>
          <p:cNvPr id="579" name="Google Shape;579;p107"/>
          <p:cNvSpPr txBox="1"/>
          <p:nvPr/>
        </p:nvSpPr>
        <p:spPr>
          <a:xfrm>
            <a:off x="399900" y="4279350"/>
            <a:ext cx="5577600" cy="21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</a:rPr>
              <a:t>195 governments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</a:rPr>
              <a:t>300 of scientists 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</a:rPr>
              <a:t>Tens of thousands of research papers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0ACB3"/>
                </a:solidFill>
              </a:rPr>
              <a:t>Unanimous agreement on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○"/>
            </a:pPr>
            <a:r>
              <a:rPr lang="fr-F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fr-FR" sz="1600">
                <a:solidFill>
                  <a:schemeClr val="dk1"/>
                </a:solidFill>
              </a:rPr>
              <a:t>known</a:t>
            </a:r>
            <a:r>
              <a:rPr lang="fr-FR" sz="1600" b="1">
                <a:solidFill>
                  <a:srgbClr val="00ACB3"/>
                </a:solidFill>
              </a:rPr>
              <a:t> facts</a:t>
            </a:r>
            <a:r>
              <a:rPr lang="fr-FR" sz="1600">
                <a:solidFill>
                  <a:schemeClr val="dk1"/>
                </a:solidFill>
              </a:rPr>
              <a:t>,</a:t>
            </a:r>
            <a:endParaRPr sz="1600">
              <a:solidFill>
                <a:schemeClr val="dk1"/>
              </a:solidFill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○"/>
            </a:pPr>
            <a:r>
              <a:rPr lang="fr-FR" sz="1600">
                <a:solidFill>
                  <a:schemeClr val="dk1"/>
                </a:solidFill>
              </a:rPr>
              <a:t>the probability of their</a:t>
            </a:r>
            <a:r>
              <a:rPr lang="fr-FR" sz="1600" b="1">
                <a:solidFill>
                  <a:srgbClr val="00ACB3"/>
                </a:solidFill>
              </a:rPr>
              <a:t> consequences</a:t>
            </a:r>
            <a:r>
              <a:rPr lang="fr-FR" sz="1600">
                <a:solidFill>
                  <a:schemeClr val="dk1"/>
                </a:solidFill>
              </a:rPr>
              <a:t> and</a:t>
            </a:r>
            <a:endParaRPr sz="1600">
              <a:solidFill>
                <a:schemeClr val="dk1"/>
              </a:solidFill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○"/>
            </a:pPr>
            <a:r>
              <a:rPr lang="fr-FR" sz="1600">
                <a:solidFill>
                  <a:schemeClr val="dk1"/>
                </a:solidFill>
              </a:rPr>
              <a:t>the </a:t>
            </a:r>
            <a:r>
              <a:rPr lang="fr-FR" sz="1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mitigation actions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10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100" y="1285323"/>
            <a:ext cx="4189975" cy="27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211126">
            <a:off x="8530241" y="1352594"/>
            <a:ext cx="1363412" cy="178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7"/>
          <p:cNvSpPr txBox="1"/>
          <p:nvPr/>
        </p:nvSpPr>
        <p:spPr>
          <a:xfrm>
            <a:off x="6707400" y="4279275"/>
            <a:ext cx="5101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1600" i="0" u="none" strike="noStrike" cap="none">
                <a:solidFill>
                  <a:srgbClr val="000000"/>
                </a:solidFill>
              </a:rPr>
              <a:t>1988:</a:t>
            </a:r>
            <a:r>
              <a:rPr lang="fr-FR" sz="1600">
                <a:solidFill>
                  <a:schemeClr val="dk1"/>
                </a:solidFill>
              </a:rPr>
              <a:t> Creation of the IPCC </a:t>
            </a:r>
            <a:r>
              <a:rPr lang="fr-FR" sz="1600" i="0" u="none" strike="noStrike" cap="none">
                <a:solidFill>
                  <a:schemeClr val="dk1"/>
                </a:solidFill>
              </a:rPr>
              <a:t>by the</a:t>
            </a:r>
            <a:r>
              <a:rPr lang="fr-FR" sz="1600" b="1">
                <a:solidFill>
                  <a:schemeClr val="accent2"/>
                </a:solidFill>
              </a:rPr>
              <a:t> United Nations</a:t>
            </a:r>
            <a:endParaRPr sz="16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fr-FR" sz="1600">
                <a:solidFill>
                  <a:schemeClr val="dk1"/>
                </a:solidFill>
              </a:rPr>
              <a:t>2007: </a:t>
            </a:r>
            <a:r>
              <a:rPr lang="fr-FR" sz="1600" b="1">
                <a:solidFill>
                  <a:schemeClr val="accent2"/>
                </a:solidFill>
              </a:rPr>
              <a:t>Nobel Peace Prize winner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>
                <a:solidFill>
                  <a:schemeClr val="dk1"/>
                </a:solidFill>
              </a:rPr>
              <a:t>2022: 6th Assessment Report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83" name="Google Shape;583;p107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9261" y="2445833"/>
            <a:ext cx="1161527" cy="152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07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5402" y="2015037"/>
            <a:ext cx="2607077" cy="1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07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1236" y="1679035"/>
            <a:ext cx="1238489" cy="164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E82D3A3B-4F27-E7A4-6345-A3490AC93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45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Kübler-Ross Grief Cycle</a:t>
            </a:r>
            <a:endParaRPr/>
          </a:p>
        </p:txBody>
      </p:sp>
      <p:sp>
        <p:nvSpPr>
          <p:cNvPr id="1012" name="Google Shape;1012;p145"/>
          <p:cNvSpPr txBox="1"/>
          <p:nvPr/>
        </p:nvSpPr>
        <p:spPr>
          <a:xfrm>
            <a:off x="1779000" y="5666425"/>
            <a:ext cx="86340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Emotions are natural… and useful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013" name="Google Shape;1013;p14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100" y="1089425"/>
            <a:ext cx="10509776" cy="45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46"/>
          <p:cNvSpPr/>
          <p:nvPr/>
        </p:nvSpPr>
        <p:spPr>
          <a:xfrm>
            <a:off x="0" y="0"/>
            <a:ext cx="121914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-FR" sz="3600" b="1" i="0" u="none" strike="noStrike" cap="none">
                <a:solidFill>
                  <a:srgbClr val="FFFFFF"/>
                </a:solidFill>
              </a:rPr>
              <a:t>Question</a:t>
            </a:r>
            <a:endParaRPr sz="36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019" name="Google Shape;1019;p146"/>
          <p:cNvSpPr/>
          <p:nvPr/>
        </p:nvSpPr>
        <p:spPr>
          <a:xfrm>
            <a:off x="1057320" y="2812320"/>
            <a:ext cx="10076700" cy="1605000"/>
          </a:xfrm>
          <a:prstGeom prst="roundRect">
            <a:avLst>
              <a:gd name="adj" fmla="val 16667"/>
            </a:avLst>
          </a:prstGeom>
          <a:solidFill>
            <a:srgbClr val="00ACB3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>
                <a:solidFill>
                  <a:srgbClr val="FFFFFF"/>
                </a:solidFill>
              </a:rPr>
              <a:t>What is the only way to overcome eco-anxiety?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46"/>
          <p:cNvSpPr/>
          <p:nvPr/>
        </p:nvSpPr>
        <p:spPr>
          <a:xfrm>
            <a:off x="5594760" y="2308320"/>
            <a:ext cx="1007700" cy="1007700"/>
          </a:xfrm>
          <a:prstGeom prst="ellipse">
            <a:avLst/>
          </a:prstGeom>
          <a:solidFill>
            <a:srgbClr val="FFFFFF"/>
          </a:solidFill>
          <a:ln w="57225" cap="flat" cmpd="sng">
            <a:solidFill>
              <a:srgbClr val="E306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fr-FR" sz="4400" b="1" i="0" u="none" strike="noStrike" cap="non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46"/>
          <p:cNvSpPr/>
          <p:nvPr/>
        </p:nvSpPr>
        <p:spPr>
          <a:xfrm>
            <a:off x="4863725" y="4080250"/>
            <a:ext cx="2463600" cy="54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50" cap="flat" cmpd="sng">
            <a:solidFill>
              <a:srgbClr val="00AC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>
                <a:solidFill>
                  <a:srgbClr val="00ACB3"/>
                </a:solidFill>
              </a:rPr>
              <a:t>Take action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2" name="Google Shape;1022;p146"/>
          <p:cNvCxnSpPr/>
          <p:nvPr/>
        </p:nvCxnSpPr>
        <p:spPr>
          <a:xfrm rot="10800000">
            <a:off x="7059650" y="4860525"/>
            <a:ext cx="541800" cy="522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23" name="Google Shape;1023;p146"/>
          <p:cNvSpPr txBox="1"/>
          <p:nvPr/>
        </p:nvSpPr>
        <p:spPr>
          <a:xfrm>
            <a:off x="7257900" y="5506700"/>
            <a:ext cx="332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>
                <a:solidFill>
                  <a:srgbClr val="7F7F7F"/>
                </a:solidFill>
              </a:rPr>
              <a:t>You’ll feel better… and more optimistic!</a:t>
            </a: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6B2633D8-EA2A-F1F8-09E2-3D6E65C13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47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1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Key question for individuals</a:t>
            </a:r>
            <a:endParaRPr/>
          </a:p>
        </p:txBody>
      </p:sp>
      <p:sp>
        <p:nvSpPr>
          <p:cNvPr id="1030" name="Google Shape;1030;p147"/>
          <p:cNvSpPr txBox="1"/>
          <p:nvPr/>
        </p:nvSpPr>
        <p:spPr>
          <a:xfrm>
            <a:off x="1923075" y="2253750"/>
            <a:ext cx="83460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What do you love doing</a:t>
            </a: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that does not emit CO2?</a:t>
            </a: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</a:rPr>
              <a:t>⇒ increase fulfillment </a:t>
            </a:r>
            <a:r>
              <a:rPr lang="fr-FR" sz="2400" b="1">
                <a:solidFill>
                  <a:srgbClr val="00ACB3"/>
                </a:solidFill>
              </a:rPr>
              <a:t>AND</a:t>
            </a:r>
            <a:r>
              <a:rPr lang="fr-FR" sz="2400">
                <a:solidFill>
                  <a:schemeClr val="dk1"/>
                </a:solidFill>
              </a:rPr>
              <a:t> decrease footprint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0D1CD84-3EEE-F287-EC19-321915BB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48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Harvard’s study</a:t>
            </a:r>
            <a:endParaRPr/>
          </a:p>
        </p:txBody>
      </p:sp>
      <p:sp>
        <p:nvSpPr>
          <p:cNvPr id="1037" name="Google Shape;1037;p148"/>
          <p:cNvSpPr txBox="1"/>
          <p:nvPr/>
        </p:nvSpPr>
        <p:spPr>
          <a:xfrm>
            <a:off x="1208125" y="2177550"/>
            <a:ext cx="9775800" cy="30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Longest study on happiness found that the</a:t>
            </a:r>
            <a:br>
              <a:rPr lang="fr-FR" sz="3600">
                <a:solidFill>
                  <a:schemeClr val="dk1"/>
                </a:solidFill>
              </a:rPr>
            </a:br>
            <a:br>
              <a:rPr lang="fr-FR" sz="3600">
                <a:solidFill>
                  <a:schemeClr val="dk1"/>
                </a:solidFill>
              </a:rPr>
            </a:br>
            <a:r>
              <a:rPr lang="fr-FR" sz="3600">
                <a:solidFill>
                  <a:schemeClr val="dk1"/>
                </a:solidFill>
              </a:rPr>
              <a:t>#1 factor of health and happiness is…</a:t>
            </a: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>
                <a:solidFill>
                  <a:schemeClr val="accent2"/>
                </a:solidFill>
              </a:rPr>
              <a:t>the quality of our relationships</a:t>
            </a:r>
            <a:endParaRPr sz="3600" b="1">
              <a:solidFill>
                <a:schemeClr val="accent2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82BA7A54-3B1F-6FC5-DD67-96AF29500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0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Key actions for each human activity</a:t>
            </a:r>
            <a:endParaRPr b="1"/>
          </a:p>
        </p:txBody>
      </p:sp>
      <p:sp>
        <p:nvSpPr>
          <p:cNvPr id="1055" name="Google Shape;1055;p150"/>
          <p:cNvSpPr txBox="1"/>
          <p:nvPr/>
        </p:nvSpPr>
        <p:spPr>
          <a:xfrm>
            <a:off x="624175" y="1901900"/>
            <a:ext cx="5343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accent2"/>
                </a:solidFill>
              </a:rPr>
              <a:t>Industry</a:t>
            </a:r>
            <a:endParaRPr sz="2400"/>
          </a:p>
        </p:txBody>
      </p:sp>
      <p:sp>
        <p:nvSpPr>
          <p:cNvPr id="1056" name="Google Shape;1056;p150"/>
          <p:cNvSpPr txBox="1"/>
          <p:nvPr/>
        </p:nvSpPr>
        <p:spPr>
          <a:xfrm>
            <a:off x="6379175" y="1901900"/>
            <a:ext cx="5278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accent2"/>
                </a:solidFill>
              </a:rPr>
              <a:t>Agriculture</a:t>
            </a:r>
            <a:endParaRPr sz="2400"/>
          </a:p>
        </p:txBody>
      </p:sp>
      <p:sp>
        <p:nvSpPr>
          <p:cNvPr id="1057" name="Google Shape;1057;p150"/>
          <p:cNvSpPr txBox="1"/>
          <p:nvPr/>
        </p:nvSpPr>
        <p:spPr>
          <a:xfrm>
            <a:off x="624175" y="4122000"/>
            <a:ext cx="5343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accent2"/>
                </a:solidFill>
              </a:rPr>
              <a:t>Transportation</a:t>
            </a:r>
            <a:endParaRPr sz="2400"/>
          </a:p>
        </p:txBody>
      </p:sp>
      <p:sp>
        <p:nvSpPr>
          <p:cNvPr id="1058" name="Google Shape;1058;p150"/>
          <p:cNvSpPr txBox="1"/>
          <p:nvPr/>
        </p:nvSpPr>
        <p:spPr>
          <a:xfrm>
            <a:off x="6379175" y="4122000"/>
            <a:ext cx="5278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accent2"/>
                </a:solidFill>
              </a:rPr>
              <a:t>Building Usage</a:t>
            </a:r>
            <a:endParaRPr sz="2400"/>
          </a:p>
        </p:txBody>
      </p:sp>
      <p:sp>
        <p:nvSpPr>
          <p:cNvPr id="1059" name="Google Shape;1059;p150"/>
          <p:cNvSpPr txBox="1">
            <a:spLocks noGrp="1"/>
          </p:cNvSpPr>
          <p:nvPr>
            <p:ph type="body" idx="1"/>
          </p:nvPr>
        </p:nvSpPr>
        <p:spPr>
          <a:xfrm>
            <a:off x="624175" y="2333891"/>
            <a:ext cx="5343300" cy="9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Buy less (think twice before you buy)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Buy better (local, good quality)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Prefer 2nd hand or eco-friendly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0" name="Google Shape;1060;p150"/>
          <p:cNvSpPr txBox="1">
            <a:spLocks noGrp="1"/>
          </p:cNvSpPr>
          <p:nvPr>
            <p:ph type="body" idx="1"/>
          </p:nvPr>
        </p:nvSpPr>
        <p:spPr>
          <a:xfrm>
            <a:off x="624175" y="4569900"/>
            <a:ext cx="5343300" cy="104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Travel less often, reduce distances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Prefer public transportation / shared vehicles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Prefer low carbon emissions vehicles</a:t>
            </a:r>
            <a:endParaRPr sz="1800"/>
          </a:p>
        </p:txBody>
      </p:sp>
      <p:sp>
        <p:nvSpPr>
          <p:cNvPr id="1061" name="Google Shape;1061;p150"/>
          <p:cNvSpPr txBox="1">
            <a:spLocks noGrp="1"/>
          </p:cNvSpPr>
          <p:nvPr>
            <p:ph type="body" idx="1"/>
          </p:nvPr>
        </p:nvSpPr>
        <p:spPr>
          <a:xfrm>
            <a:off x="6379175" y="2338900"/>
            <a:ext cx="5278800" cy="9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Waste less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Eat less (red) meat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Eat local products, in season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2" name="Google Shape;1062;p150"/>
          <p:cNvSpPr txBox="1">
            <a:spLocks noGrp="1"/>
          </p:cNvSpPr>
          <p:nvPr>
            <p:ph type="body" idx="1"/>
          </p:nvPr>
        </p:nvSpPr>
        <p:spPr>
          <a:xfrm>
            <a:off x="6379175" y="4574900"/>
            <a:ext cx="5278800" cy="104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Insulate better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Set cooling/heating 1-2 degrees higher/lower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Turn equipments off when not in use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925" y="2931075"/>
            <a:ext cx="68580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53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Law of diffusion of innovation</a:t>
            </a:r>
            <a:endParaRPr/>
          </a:p>
        </p:txBody>
      </p:sp>
      <p:sp>
        <p:nvSpPr>
          <p:cNvPr id="1083" name="Google Shape;1083;p153"/>
          <p:cNvSpPr txBox="1"/>
          <p:nvPr/>
        </p:nvSpPr>
        <p:spPr>
          <a:xfrm>
            <a:off x="5414450" y="2016150"/>
            <a:ext cx="58194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We only need to embark 16% of the population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A8E637A-E6FE-EDEE-6937-3A563716F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54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Congratulations!!!</a:t>
            </a:r>
            <a:endParaRPr/>
          </a:p>
        </p:txBody>
      </p:sp>
      <p:sp>
        <p:nvSpPr>
          <p:cNvPr id="1090" name="Google Shape;1090;p154"/>
          <p:cNvSpPr txBox="1"/>
          <p:nvPr/>
        </p:nvSpPr>
        <p:spPr>
          <a:xfrm>
            <a:off x="997050" y="2420700"/>
            <a:ext cx="10197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We are in 2030 and</a:t>
            </a: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Al Futtaim Automotive’s carbon emissions</a:t>
            </a: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have been divided by 2!!!</a:t>
            </a:r>
            <a:endParaRPr sz="36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6D3473BB-9C9C-FFD6-B62F-C2D57D77A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How did we achieve this?!</a:t>
            </a:r>
            <a:endParaRPr b="1"/>
          </a:p>
        </p:txBody>
      </p:sp>
      <p:pic>
        <p:nvPicPr>
          <p:cNvPr id="1097" name="Google Shape;1097;p15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344" y="2536775"/>
            <a:ext cx="2356960" cy="24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55"/>
          <p:cNvSpPr txBox="1"/>
          <p:nvPr/>
        </p:nvSpPr>
        <p:spPr>
          <a:xfrm>
            <a:off x="6433675" y="2349375"/>
            <a:ext cx="51087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3400">
                <a:solidFill>
                  <a:schemeClr val="dk1"/>
                </a:solidFill>
              </a:rPr>
              <a:t>How did we</a:t>
            </a:r>
            <a:endParaRPr sz="34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3400">
                <a:solidFill>
                  <a:schemeClr val="lt1"/>
                </a:solidFill>
                <a:highlight>
                  <a:srgbClr val="E90000"/>
                </a:highlight>
              </a:rPr>
              <a:t>reduce our</a:t>
            </a:r>
            <a:endParaRPr sz="3400">
              <a:solidFill>
                <a:schemeClr val="lt1"/>
              </a:solidFill>
              <a:highlight>
                <a:srgbClr val="E90000"/>
              </a:highligh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chemeClr val="lt1"/>
              </a:solidFill>
              <a:highlight>
                <a:srgbClr val="E90000"/>
              </a:highligh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3400">
                <a:solidFill>
                  <a:schemeClr val="lt1"/>
                </a:solidFill>
                <a:highlight>
                  <a:srgbClr val="E90000"/>
                </a:highlight>
              </a:rPr>
              <a:t>GHG emissions</a:t>
            </a:r>
            <a:r>
              <a:rPr lang="fr-FR" sz="3400">
                <a:solidFill>
                  <a:schemeClr val="dk1"/>
                </a:solidFill>
              </a:rPr>
              <a:t>?</a:t>
            </a:r>
            <a:endParaRPr/>
          </a:p>
        </p:txBody>
      </p:sp>
      <p:pic>
        <p:nvPicPr>
          <p:cNvPr id="1099" name="Google Shape;1099;p15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6127">
            <a:off x="936275" y="4733799"/>
            <a:ext cx="1995049" cy="13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5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5510">
            <a:off x="3861000" y="4185162"/>
            <a:ext cx="1995050" cy="135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55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1168460">
            <a:off x="866875" y="1402900"/>
            <a:ext cx="1995050" cy="135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55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480067">
            <a:off x="4040175" y="1875137"/>
            <a:ext cx="1995050" cy="135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13775D51-95F9-F8F8-3397-4F0D1FE0C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5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187" y="2712985"/>
            <a:ext cx="5724600" cy="3798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9" name="Google Shape;1109;p156"/>
          <p:cNvGrpSpPr/>
          <p:nvPr/>
        </p:nvGrpSpPr>
        <p:grpSpPr>
          <a:xfrm>
            <a:off x="322960" y="976139"/>
            <a:ext cx="5724600" cy="3632059"/>
            <a:chOff x="223560" y="570269"/>
            <a:chExt cx="5724600" cy="3632059"/>
          </a:xfrm>
        </p:grpSpPr>
        <p:pic>
          <p:nvPicPr>
            <p:cNvPr id="1110" name="Google Shape;1110;p156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3560" y="570269"/>
              <a:ext cx="5724600" cy="36320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1" name="Google Shape;1111;p156"/>
            <p:cNvGrpSpPr/>
            <p:nvPr/>
          </p:nvGrpSpPr>
          <p:grpSpPr>
            <a:xfrm>
              <a:off x="488848" y="1350973"/>
              <a:ext cx="2224856" cy="1734931"/>
              <a:chOff x="911635" y="4202328"/>
              <a:chExt cx="2224856" cy="1734931"/>
            </a:xfrm>
          </p:grpSpPr>
          <p:pic>
            <p:nvPicPr>
              <p:cNvPr id="1112" name="Google Shape;1112;p156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1635" y="4202328"/>
                <a:ext cx="2224856" cy="17349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3" name="Google Shape;1113;p156"/>
              <p:cNvSpPr txBox="1"/>
              <p:nvPr/>
            </p:nvSpPr>
            <p:spPr>
              <a:xfrm>
                <a:off x="1111046" y="4432924"/>
                <a:ext cx="1150500" cy="3693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fr-FR"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+1.2°C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14" name="Google Shape;1114;p156"/>
          <p:cNvSpPr/>
          <p:nvPr/>
        </p:nvSpPr>
        <p:spPr>
          <a:xfrm>
            <a:off x="0" y="0"/>
            <a:ext cx="121914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-FR" sz="3600" b="1">
                <a:solidFill>
                  <a:srgbClr val="FFFFFF"/>
                </a:solidFill>
              </a:rPr>
              <a:t>A systemic transformation</a:t>
            </a:r>
            <a:endParaRPr sz="36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15" name="Google Shape;1115;p156"/>
          <p:cNvSpPr txBox="1"/>
          <p:nvPr/>
        </p:nvSpPr>
        <p:spPr>
          <a:xfrm>
            <a:off x="6070725" y="1203488"/>
            <a:ext cx="5821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3200">
                <a:solidFill>
                  <a:schemeClr val="dk1"/>
                </a:solidFill>
              </a:rPr>
              <a:t>What action had the</a:t>
            </a:r>
            <a:endParaRPr sz="3200">
              <a:solidFill>
                <a:schemeClr val="lt1"/>
              </a:solidFill>
              <a:highlight>
                <a:srgbClr val="E90000"/>
              </a:highligh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3400">
                <a:solidFill>
                  <a:schemeClr val="lt1"/>
                </a:solidFill>
                <a:highlight>
                  <a:srgbClr val="E90000"/>
                </a:highlight>
              </a:rPr>
              <a:t>biggest impact</a:t>
            </a:r>
            <a:r>
              <a:rPr lang="fr-FR" sz="3400">
                <a:solidFill>
                  <a:schemeClr val="dk1"/>
                </a:solidFill>
              </a:rPr>
              <a:t>?</a:t>
            </a:r>
            <a:endParaRPr sz="3400"/>
          </a:p>
        </p:txBody>
      </p:sp>
      <p:sp>
        <p:nvSpPr>
          <p:cNvPr id="1116" name="Google Shape;1116;p156"/>
          <p:cNvSpPr txBox="1"/>
          <p:nvPr/>
        </p:nvSpPr>
        <p:spPr>
          <a:xfrm>
            <a:off x="274500" y="4969113"/>
            <a:ext cx="5821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3200">
                <a:solidFill>
                  <a:schemeClr val="dk1"/>
                </a:solidFill>
              </a:rPr>
              <a:t>Actions must be</a:t>
            </a:r>
            <a:endParaRPr sz="3200">
              <a:solidFill>
                <a:schemeClr val="lt1"/>
              </a:solidFill>
              <a:highlight>
                <a:srgbClr val="E90000"/>
              </a:highligh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3400">
                <a:solidFill>
                  <a:schemeClr val="lt1"/>
                </a:solidFill>
                <a:highlight>
                  <a:srgbClr val="E90000"/>
                </a:highlight>
              </a:rPr>
              <a:t>within our control</a:t>
            </a:r>
            <a:r>
              <a:rPr lang="fr-FR" sz="3400">
                <a:solidFill>
                  <a:schemeClr val="dk1"/>
                </a:solidFill>
              </a:rPr>
              <a:t>!</a:t>
            </a:r>
            <a:endParaRPr sz="3400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FB27EB0F-B68F-DB1F-883D-A92E2171E9A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8" b="89987" l="7097" r="92956">
                        <a14:foregroundMark x1="21557" y1="49869" x2="22775" y2="53698"/>
                        <a14:foregroundMark x1="71557" y1="44863" x2="70763" y2="45124"/>
                        <a14:foregroundMark x1="92638" y1="44372" x2="92956" y2="47644"/>
                        <a14:foregroundMark x1="31833" y1="54647" x2="31091" y2="54647"/>
                        <a14:foregroundMark x1="38612" y1="54352" x2="37288" y2="54352"/>
                        <a14:foregroundMark x1="8739" y1="52323" x2="7097" y2="52323"/>
                        <a14:foregroundMark x1="41208" y1="29090" x2="42532" y2="30105"/>
                        <a14:foregroundMark x1="12235" y1="61060" x2="10858" y2="63024"/>
                        <a14:foregroundMark x1="22458" y1="60340" x2="22458" y2="62762"/>
                        <a14:foregroundMark x1="31992" y1="59849" x2="31674" y2="64529"/>
                        <a14:foregroundMark x1="75318" y1="62664" x2="75318" y2="66558"/>
                        <a14:foregroundMark x1="80297" y1="62565" x2="79820" y2="66001"/>
                        <a14:foregroundMark x1="73517" y1="58933" x2="74682" y2="59293"/>
                        <a14:foregroundMark x1="26112" y1="63973" x2="26854" y2="64071"/>
                        <a14:foregroundMark x1="49523" y1="24149" x2="51165" y2="24902"/>
                        <a14:foregroundMark x1="53284" y1="31512" x2="50424" y2="33573"/>
                        <a14:backgroundMark x1="19015" y1="51014" x2="19174" y2="52945"/>
                        <a14:backgroundMark x1="71663" y1="48953" x2="71663" y2="50065"/>
                        <a14:backgroundMark x1="65943" y1="64136" x2="65943" y2="64791"/>
                        <a14:backgroundMark x1="13718" y1="62664" x2="13294" y2="62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13" y="5248270"/>
            <a:ext cx="838244" cy="135681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57"/>
          <p:cNvSpPr/>
          <p:nvPr/>
        </p:nvSpPr>
        <p:spPr>
          <a:xfrm>
            <a:off x="0" y="0"/>
            <a:ext cx="121914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-FR" sz="3600" b="1">
                <a:solidFill>
                  <a:srgbClr val="FFFFFF"/>
                </a:solidFill>
              </a:rPr>
              <a:t>Pareto principle: 80/20</a:t>
            </a:r>
            <a:endParaRPr sz="36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23" name="Google Shape;1123;p157"/>
          <p:cNvSpPr txBox="1"/>
          <p:nvPr/>
        </p:nvSpPr>
        <p:spPr>
          <a:xfrm>
            <a:off x="2610350" y="2420700"/>
            <a:ext cx="69846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80% of the consequences</a:t>
            </a: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come from</a:t>
            </a: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20% of the causes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44A3939C-7EA7-5269-B1FA-CA0FB45A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fr-FR" b="1"/>
              <a:t>Understand climate change</a:t>
            </a:r>
            <a:endParaRPr b="1"/>
          </a:p>
        </p:txBody>
      </p:sp>
      <p:sp>
        <p:nvSpPr>
          <p:cNvPr id="564" name="Google Shape;564;p106"/>
          <p:cNvSpPr txBox="1"/>
          <p:nvPr/>
        </p:nvSpPr>
        <p:spPr>
          <a:xfrm>
            <a:off x="1852343" y="4774378"/>
            <a:ext cx="22761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endParaRPr sz="28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IPCC report </a:t>
            </a:r>
            <a:endParaRPr sz="20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3068 pages</a:t>
            </a:r>
            <a:endParaRPr sz="20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06"/>
          <p:cNvSpPr txBox="1"/>
          <p:nvPr/>
        </p:nvSpPr>
        <p:spPr>
          <a:xfrm>
            <a:off x="7339405" y="4774377"/>
            <a:ext cx="22761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Play</a:t>
            </a:r>
            <a:endParaRPr sz="28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Climate Fresk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 hours</a:t>
            </a:r>
            <a:endParaRPr sz="20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06"/>
          <p:cNvGrpSpPr/>
          <p:nvPr/>
        </p:nvGrpSpPr>
        <p:grpSpPr>
          <a:xfrm>
            <a:off x="1834591" y="2265007"/>
            <a:ext cx="2870210" cy="2160038"/>
            <a:chOff x="569167" y="3893859"/>
            <a:chExt cx="2997921" cy="2487376"/>
          </a:xfrm>
        </p:grpSpPr>
        <p:pic>
          <p:nvPicPr>
            <p:cNvPr id="567" name="Google Shape;567;p106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4980" y="4339503"/>
              <a:ext cx="1712108" cy="1555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106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621378">
              <a:off x="754377" y="4029702"/>
              <a:ext cx="1712101" cy="22156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9" name="Google Shape;569;p106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9400" y="2291425"/>
            <a:ext cx="2994350" cy="1964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p106"/>
          <p:cNvCxnSpPr/>
          <p:nvPr/>
        </p:nvCxnSpPr>
        <p:spPr>
          <a:xfrm>
            <a:off x="6032492" y="2365030"/>
            <a:ext cx="2100" cy="3180900"/>
          </a:xfrm>
          <a:prstGeom prst="straightConnector1">
            <a:avLst/>
          </a:prstGeom>
          <a:noFill/>
          <a:ln w="9525" cap="flat" cmpd="sng">
            <a:solidFill>
              <a:srgbClr val="8C95A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06"/>
          <p:cNvSpPr txBox="1"/>
          <p:nvPr/>
        </p:nvSpPr>
        <p:spPr>
          <a:xfrm>
            <a:off x="4894125" y="1344925"/>
            <a:ext cx="2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accent2"/>
                </a:solidFill>
              </a:rPr>
              <a:t>2 options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6"/>
          <p:cNvSpPr txBox="1"/>
          <p:nvPr/>
        </p:nvSpPr>
        <p:spPr>
          <a:xfrm>
            <a:off x="5732916" y="3862155"/>
            <a:ext cx="598500" cy="4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67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867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9CF771C-D68D-29E8-2489-A80D53F63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58"/>
          <p:cNvSpPr/>
          <p:nvPr/>
        </p:nvSpPr>
        <p:spPr>
          <a:xfrm>
            <a:off x="0" y="0"/>
            <a:ext cx="121914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-FR" sz="3600" b="1">
                <a:solidFill>
                  <a:srgbClr val="FFFFFF"/>
                </a:solidFill>
              </a:rPr>
              <a:t>2 types of actions</a:t>
            </a:r>
            <a:endParaRPr sz="36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30" name="Google Shape;1130;p158"/>
          <p:cNvSpPr txBox="1"/>
          <p:nvPr/>
        </p:nvSpPr>
        <p:spPr>
          <a:xfrm>
            <a:off x="4656625" y="1911425"/>
            <a:ext cx="6689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Easy, short term actions</a:t>
            </a:r>
            <a:endParaRPr sz="3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to accelerate the transition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131" name="Google Shape;1131;p15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550" y="1163225"/>
            <a:ext cx="2575119" cy="25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5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550" y="3814810"/>
            <a:ext cx="2575125" cy="2585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58"/>
          <p:cNvSpPr txBox="1"/>
          <p:nvPr/>
        </p:nvSpPr>
        <p:spPr>
          <a:xfrm>
            <a:off x="4656625" y="4563000"/>
            <a:ext cx="6689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Ambitious, long term actions</a:t>
            </a:r>
            <a:endParaRPr sz="3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to have the biggest impact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54731232-73C2-96B1-72C0-2BD713C37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16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98" y="5236903"/>
            <a:ext cx="3460975" cy="14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B28DB1-FB1E-1D08-03F6-0985458A4A03}"/>
              </a:ext>
            </a:extLst>
          </p:cNvPr>
          <p:cNvSpPr txBox="1"/>
          <p:nvPr/>
        </p:nvSpPr>
        <p:spPr>
          <a:xfrm>
            <a:off x="4021871" y="2615379"/>
            <a:ext cx="44230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8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Confucius</a:t>
            </a:r>
            <a:endParaRPr/>
          </a:p>
        </p:txBody>
      </p:sp>
      <p:sp>
        <p:nvSpPr>
          <p:cNvPr id="592" name="Google Shape;592;p108"/>
          <p:cNvSpPr txBox="1"/>
          <p:nvPr/>
        </p:nvSpPr>
        <p:spPr>
          <a:xfrm>
            <a:off x="3280950" y="2286725"/>
            <a:ext cx="56301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</a:rPr>
              <a:t>I hear and I forget.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</a:rPr>
              <a:t>I see and I remember.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</a:rPr>
              <a:t>I do and I understand.</a:t>
            </a:r>
            <a:endParaRPr sz="30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EB936218-D06D-0D4E-AC83-0AAF47EC2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10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450" y="1785382"/>
            <a:ext cx="2933699" cy="196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0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7875" y="1774225"/>
            <a:ext cx="2933699" cy="19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09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4200" y="1800625"/>
            <a:ext cx="2933699" cy="193594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0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>
                <a:solidFill>
                  <a:srgbClr val="FFFFFF"/>
                </a:solidFill>
              </a:rPr>
              <a:t>A 3-hour workshop</a:t>
            </a:r>
            <a:endParaRPr b="1"/>
          </a:p>
        </p:txBody>
      </p:sp>
      <p:sp>
        <p:nvSpPr>
          <p:cNvPr id="602" name="Google Shape;602;p109"/>
          <p:cNvSpPr txBox="1"/>
          <p:nvPr/>
        </p:nvSpPr>
        <p:spPr>
          <a:xfrm>
            <a:off x="8402400" y="3948700"/>
            <a:ext cx="3093900" cy="1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33" b="1" i="0" u="none" strike="noStrike" cap="non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endParaRPr sz="2133" b="1" i="0" u="none" strike="noStrike" cap="none">
              <a:solidFill>
                <a:srgbClr val="E3061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595959"/>
                </a:solidFill>
              </a:rPr>
              <a:t>8</a:t>
            </a:r>
            <a:r>
              <a:rPr lang="fr-F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 min</a:t>
            </a: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Debriefing and discussion on concrete solutions </a:t>
            </a:r>
            <a:r>
              <a:rPr lang="fr-FR" sz="1600" b="1" i="0" u="none" strike="noStrike" cap="none">
                <a:solidFill>
                  <a:srgbClr val="00ACB3"/>
                </a:solidFill>
                <a:latin typeface="Arial"/>
                <a:ea typeface="Arial"/>
                <a:cs typeface="Arial"/>
                <a:sym typeface="Arial"/>
              </a:rPr>
              <a:t>at individual and organisational levels</a:t>
            </a:r>
            <a:endParaRPr sz="1600" b="1" i="0" u="none" strike="noStrike" cap="none">
              <a:solidFill>
                <a:srgbClr val="00A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09"/>
          <p:cNvSpPr txBox="1"/>
          <p:nvPr/>
        </p:nvSpPr>
        <p:spPr>
          <a:xfrm>
            <a:off x="4603400" y="3948700"/>
            <a:ext cx="2895300" cy="19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33" b="1">
                <a:solidFill>
                  <a:srgbClr val="E30613"/>
                </a:solidFill>
              </a:rPr>
              <a:t>Anchorage</a:t>
            </a:r>
            <a:endParaRPr sz="2133" b="1" i="0" u="none" strike="noStrike" cap="none">
              <a:solidFill>
                <a:srgbClr val="E3061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595959"/>
                </a:solidFill>
              </a:rPr>
              <a:t>20</a:t>
            </a:r>
            <a:r>
              <a:rPr lang="fr-F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min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Taking ownership of the collage by </a:t>
            </a:r>
            <a:r>
              <a:rPr lang="fr-FR" sz="1600" b="1" i="0" u="none" strike="noStrike" cap="none">
                <a:solidFill>
                  <a:srgbClr val="00ACB3"/>
                </a:solidFill>
                <a:latin typeface="Arial"/>
                <a:ea typeface="Arial"/>
                <a:cs typeface="Arial"/>
                <a:sym typeface="Arial"/>
              </a:rPr>
              <a:t>personalising</a:t>
            </a: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and giving it a </a:t>
            </a:r>
            <a:r>
              <a:rPr lang="fr-FR" sz="1600" b="1" i="0" u="none" strike="noStrike" cap="none">
                <a:solidFill>
                  <a:srgbClr val="00ACB3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09"/>
          <p:cNvSpPr txBox="1"/>
          <p:nvPr/>
        </p:nvSpPr>
        <p:spPr>
          <a:xfrm>
            <a:off x="866075" y="3948688"/>
            <a:ext cx="2895300" cy="19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33" b="1">
                <a:solidFill>
                  <a:srgbClr val="E30613"/>
                </a:solidFill>
              </a:rPr>
              <a:t>Diagnostic</a:t>
            </a:r>
            <a:endParaRPr sz="2133" b="1" i="0" u="none" strike="noStrike" cap="none">
              <a:solidFill>
                <a:srgbClr val="E3061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595959"/>
                </a:solidFill>
              </a:rPr>
              <a:t>8</a:t>
            </a:r>
            <a:r>
              <a:rPr lang="fr-F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 min</a:t>
            </a:r>
            <a:endParaRPr sz="1600" b="0" i="0" u="none" strike="noStrike" cap="none">
              <a:solidFill>
                <a:srgbClr val="595959"/>
              </a:solidFill>
              <a:highlight>
                <a:srgbClr val="00ACB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Defining </a:t>
            </a:r>
            <a:r>
              <a:rPr lang="fr-FR" sz="1600" b="1" i="0" u="none" strike="noStrike" cap="none">
                <a:solidFill>
                  <a:srgbClr val="00ACB3"/>
                </a:solidFill>
                <a:latin typeface="Arial"/>
                <a:ea typeface="Arial"/>
                <a:cs typeface="Arial"/>
                <a:sym typeface="Arial"/>
              </a:rPr>
              <a:t>cause-effect relationships</a:t>
            </a: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the 42 cards to create a collage</a:t>
            </a:r>
            <a:endParaRPr sz="2133" b="1" i="0" u="none" strike="noStrike" cap="none">
              <a:solidFill>
                <a:srgbClr val="FFFFFF"/>
              </a:solidFill>
              <a:highlight>
                <a:srgbClr val="00ACB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89B1B4D8-F91D-91C0-70EE-0B69E608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0"/>
          <p:cNvSpPr txBox="1"/>
          <p:nvPr/>
        </p:nvSpPr>
        <p:spPr>
          <a:xfrm>
            <a:off x="6689600" y="2290753"/>
            <a:ext cx="38820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fr-FR" sz="2900" b="1">
                <a:solidFill>
                  <a:schemeClr val="lt1"/>
                </a:solidFill>
                <a:highlight>
                  <a:srgbClr val="29B5B8"/>
                </a:highlight>
                <a:latin typeface="Calibri"/>
                <a:ea typeface="Calibri"/>
                <a:cs typeface="Calibri"/>
                <a:sym typeface="Calibri"/>
              </a:rPr>
              <a:t>60,000</a:t>
            </a:r>
            <a:r>
              <a:rPr lang="fr-FR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500">
                <a:solidFill>
                  <a:schemeClr val="dk1"/>
                </a:solidFill>
              </a:rPr>
              <a:t>facilitators</a:t>
            </a:r>
            <a:r>
              <a:rPr lang="fr-FR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10"/>
          <p:cNvSpPr txBox="1"/>
          <p:nvPr/>
        </p:nvSpPr>
        <p:spPr>
          <a:xfrm>
            <a:off x="3466133" y="1338367"/>
            <a:ext cx="25500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fr-FR" sz="3200" b="1">
                <a:solidFill>
                  <a:schemeClr val="lt1"/>
                </a:solidFill>
                <a:highlight>
                  <a:srgbClr val="E30D13"/>
                </a:highlight>
                <a:latin typeface="Calibri"/>
                <a:ea typeface="Calibri"/>
                <a:cs typeface="Calibri"/>
                <a:sym typeface="Calibri"/>
              </a:rPr>
              <a:t>130</a:t>
            </a:r>
            <a:r>
              <a:rPr lang="fr-FR" sz="2500" b="1" i="0" u="none" strike="noStrike" cap="none">
                <a:solidFill>
                  <a:srgbClr val="04C2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countries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10"/>
          <p:cNvSpPr txBox="1"/>
          <p:nvPr/>
        </p:nvSpPr>
        <p:spPr>
          <a:xfrm>
            <a:off x="916133" y="1338367"/>
            <a:ext cx="25500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fr-FR" sz="3200" b="1">
                <a:solidFill>
                  <a:schemeClr val="lt1"/>
                </a:solidFill>
                <a:highlight>
                  <a:srgbClr val="E30D13"/>
                </a:highlight>
                <a:latin typeface="Calibri"/>
                <a:ea typeface="Calibri"/>
                <a:cs typeface="Calibri"/>
                <a:sym typeface="Calibri"/>
              </a:rPr>
              <a:t>45</a:t>
            </a:r>
            <a:r>
              <a:rPr lang="fr-FR" sz="2500" b="1" i="0" u="none" strike="noStrike" cap="none">
                <a:solidFill>
                  <a:srgbClr val="04C2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10"/>
          <p:cNvSpPr txBox="1"/>
          <p:nvPr/>
        </p:nvSpPr>
        <p:spPr>
          <a:xfrm>
            <a:off x="6689600" y="1386667"/>
            <a:ext cx="38820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fr-FR" sz="2900" b="1">
                <a:solidFill>
                  <a:schemeClr val="lt1"/>
                </a:solidFill>
                <a:highlight>
                  <a:srgbClr val="29B5B8"/>
                </a:highlight>
                <a:latin typeface="Calibri"/>
                <a:ea typeface="Calibri"/>
                <a:cs typeface="Calibri"/>
                <a:sym typeface="Calibri"/>
              </a:rPr>
              <a:t>1,200,000</a:t>
            </a:r>
            <a:r>
              <a:rPr lang="fr-FR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500">
                <a:solidFill>
                  <a:schemeClr val="dk1"/>
                </a:solidFill>
              </a:rPr>
              <a:t>participants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3" name="Google Shape;613;p110"/>
          <p:cNvGrpSpPr/>
          <p:nvPr/>
        </p:nvGrpSpPr>
        <p:grpSpPr>
          <a:xfrm>
            <a:off x="6572400" y="3365864"/>
            <a:ext cx="5239250" cy="3191160"/>
            <a:chOff x="6572400" y="3365864"/>
            <a:chExt cx="5239250" cy="3191160"/>
          </a:xfrm>
        </p:grpSpPr>
        <p:grpSp>
          <p:nvGrpSpPr>
            <p:cNvPr id="614" name="Google Shape;614;p110"/>
            <p:cNvGrpSpPr/>
            <p:nvPr/>
          </p:nvGrpSpPr>
          <p:grpSpPr>
            <a:xfrm>
              <a:off x="6572400" y="3365864"/>
              <a:ext cx="5239250" cy="3191160"/>
              <a:chOff x="4034175" y="-289186"/>
              <a:chExt cx="5239250" cy="3191160"/>
            </a:xfrm>
          </p:grpSpPr>
          <p:pic>
            <p:nvPicPr>
              <p:cNvPr id="615" name="Google Shape;615;p110"/>
              <p:cNvPicPr preferRelativeResize="0"/>
              <p:nvPr/>
            </p:nvPicPr>
            <p:blipFill rotWithShape="1">
              <a:blip r:embed="rId3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972" t="10308" r="1315" b="4570"/>
              <a:stretch/>
            </p:blipFill>
            <p:spPr>
              <a:xfrm>
                <a:off x="4034175" y="-209600"/>
                <a:ext cx="5239250" cy="31115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6" name="Google Shape;616;p110"/>
              <p:cNvSpPr txBox="1"/>
              <p:nvPr/>
            </p:nvSpPr>
            <p:spPr>
              <a:xfrm>
                <a:off x="4961773" y="1835550"/>
                <a:ext cx="474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fr-FR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x7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10"/>
              <p:cNvSpPr txBox="1"/>
              <p:nvPr/>
            </p:nvSpPr>
            <p:spPr>
              <a:xfrm>
                <a:off x="5871106" y="1784900"/>
                <a:ext cx="474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fr-FR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x7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10"/>
              <p:cNvSpPr txBox="1"/>
              <p:nvPr/>
            </p:nvSpPr>
            <p:spPr>
              <a:xfrm>
                <a:off x="6673702" y="1620300"/>
                <a:ext cx="521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fr-FR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x3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10"/>
              <p:cNvSpPr txBox="1"/>
              <p:nvPr/>
            </p:nvSpPr>
            <p:spPr>
              <a:xfrm>
                <a:off x="7369522" y="530915"/>
                <a:ext cx="312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fr-FR" sz="800" b="1" i="0" u="none" strike="noStrike" cap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x7</a:t>
                </a:r>
                <a:endParaRPr sz="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10"/>
              <p:cNvSpPr/>
              <p:nvPr/>
            </p:nvSpPr>
            <p:spPr>
              <a:xfrm>
                <a:off x="8238072" y="-14358"/>
                <a:ext cx="138300" cy="119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10"/>
              <p:cNvSpPr txBox="1"/>
              <p:nvPr/>
            </p:nvSpPr>
            <p:spPr>
              <a:xfrm>
                <a:off x="8433485" y="-84273"/>
                <a:ext cx="591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fr-FR" sz="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1 000 000</a:t>
                </a:r>
                <a:endParaRPr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110"/>
              <p:cNvSpPr txBox="1"/>
              <p:nvPr/>
            </p:nvSpPr>
            <p:spPr>
              <a:xfrm>
                <a:off x="4470646" y="2458211"/>
                <a:ext cx="474900" cy="307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fr-FR" sz="800">
                    <a:solidFill>
                      <a:srgbClr val="595959"/>
                    </a:solidFill>
                  </a:rPr>
                  <a:t>20</a:t>
                </a:r>
                <a:r>
                  <a:rPr lang="fr-FR" sz="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18</a:t>
                </a:r>
                <a:endParaRPr sz="8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10"/>
              <p:cNvSpPr txBox="1"/>
              <p:nvPr/>
            </p:nvSpPr>
            <p:spPr>
              <a:xfrm>
                <a:off x="5382099" y="2458211"/>
                <a:ext cx="557400" cy="307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fr-FR" sz="800">
                    <a:solidFill>
                      <a:srgbClr val="595959"/>
                    </a:solidFill>
                  </a:rPr>
                  <a:t>20</a:t>
                </a:r>
                <a:r>
                  <a:rPr lang="fr-FR" sz="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19</a:t>
                </a:r>
                <a:endParaRPr sz="8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10"/>
              <p:cNvSpPr txBox="1"/>
              <p:nvPr/>
            </p:nvSpPr>
            <p:spPr>
              <a:xfrm>
                <a:off x="6297411" y="2458211"/>
                <a:ext cx="521400" cy="307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fr-FR" sz="800">
                    <a:solidFill>
                      <a:srgbClr val="595959"/>
                    </a:solidFill>
                  </a:rPr>
                  <a:t>20</a:t>
                </a:r>
                <a:r>
                  <a:rPr lang="fr-FR" sz="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</a:t>
                </a:r>
                <a:endParaRPr sz="8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10"/>
              <p:cNvSpPr txBox="1"/>
              <p:nvPr/>
            </p:nvSpPr>
            <p:spPr>
              <a:xfrm>
                <a:off x="7236002" y="2458211"/>
                <a:ext cx="591900" cy="307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fr-FR" sz="800">
                    <a:solidFill>
                      <a:srgbClr val="595959"/>
                    </a:solidFill>
                  </a:rPr>
                  <a:t>20</a:t>
                </a:r>
                <a:r>
                  <a:rPr lang="fr-FR" sz="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21</a:t>
                </a:r>
                <a:endParaRPr sz="8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10"/>
              <p:cNvSpPr txBox="1"/>
              <p:nvPr/>
            </p:nvSpPr>
            <p:spPr>
              <a:xfrm>
                <a:off x="8131930" y="2458211"/>
                <a:ext cx="521400" cy="307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fr-FR" sz="800">
                    <a:solidFill>
                      <a:srgbClr val="595959"/>
                    </a:solidFill>
                  </a:rPr>
                  <a:t>20</a:t>
                </a:r>
                <a:r>
                  <a:rPr lang="fr-FR" sz="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22</a:t>
                </a:r>
                <a:endParaRPr sz="8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10"/>
              <p:cNvSpPr/>
              <p:nvPr/>
            </p:nvSpPr>
            <p:spPr>
              <a:xfrm>
                <a:off x="4662744" y="2062007"/>
                <a:ext cx="872400" cy="153000"/>
              </a:xfrm>
              <a:prstGeom prst="curvedDownArrow">
                <a:avLst>
                  <a:gd name="adj1" fmla="val 25000"/>
                  <a:gd name="adj2" fmla="val 50000"/>
                  <a:gd name="adj3" fmla="val 25000"/>
                </a:avLst>
              </a:prstGeom>
              <a:solidFill>
                <a:srgbClr val="000000">
                  <a:alpha val="870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10"/>
              <p:cNvSpPr/>
              <p:nvPr/>
            </p:nvSpPr>
            <p:spPr>
              <a:xfrm rot="-411083">
                <a:off x="5635172" y="1994177"/>
                <a:ext cx="872632" cy="153197"/>
              </a:xfrm>
              <a:prstGeom prst="curvedDownArrow">
                <a:avLst>
                  <a:gd name="adj1" fmla="val 25000"/>
                  <a:gd name="adj2" fmla="val 50000"/>
                  <a:gd name="adj3" fmla="val 25000"/>
                </a:avLst>
              </a:prstGeom>
              <a:solidFill>
                <a:srgbClr val="000000">
                  <a:alpha val="870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10"/>
              <p:cNvSpPr/>
              <p:nvPr/>
            </p:nvSpPr>
            <p:spPr>
              <a:xfrm rot="-1093314">
                <a:off x="6500441" y="1814690"/>
                <a:ext cx="816442" cy="152928"/>
              </a:xfrm>
              <a:prstGeom prst="curvedDownArrow">
                <a:avLst>
                  <a:gd name="adj1" fmla="val 25000"/>
                  <a:gd name="adj2" fmla="val 50000"/>
                  <a:gd name="adj3" fmla="val 25000"/>
                </a:avLst>
              </a:prstGeom>
              <a:solidFill>
                <a:srgbClr val="000000">
                  <a:alpha val="870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110"/>
              <p:cNvSpPr/>
              <p:nvPr/>
            </p:nvSpPr>
            <p:spPr>
              <a:xfrm rot="-4159795">
                <a:off x="6676850" y="442043"/>
                <a:ext cx="1958149" cy="571842"/>
              </a:xfrm>
              <a:prstGeom prst="curvedDownArrow">
                <a:avLst>
                  <a:gd name="adj1" fmla="val 25000"/>
                  <a:gd name="adj2" fmla="val 50000"/>
                  <a:gd name="adj3" fmla="val 1319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highlight>
                    <a:srgbClr val="04C2C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1" name="Google Shape;631;p110"/>
            <p:cNvSpPr txBox="1"/>
            <p:nvPr/>
          </p:nvSpPr>
          <p:spPr>
            <a:xfrm>
              <a:off x="10059138" y="5747750"/>
              <a:ext cx="132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>
                  <a:latin typeface="Calibri"/>
                  <a:ea typeface="Calibri"/>
                  <a:cs typeface="Calibri"/>
                  <a:sym typeface="Calibri"/>
                </a:rPr>
                <a:t>number of participants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2" name="Google Shape;632;p1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The Climate Fresk Community</a:t>
            </a:r>
            <a:endParaRPr b="1"/>
          </a:p>
        </p:txBody>
      </p:sp>
      <p:pic>
        <p:nvPicPr>
          <p:cNvPr id="633" name="Google Shape;633;p11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883" y="2479525"/>
            <a:ext cx="5479105" cy="35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10"/>
          <p:cNvSpPr txBox="1"/>
          <p:nvPr/>
        </p:nvSpPr>
        <p:spPr>
          <a:xfrm>
            <a:off x="6689600" y="3194841"/>
            <a:ext cx="28797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fr-FR" sz="2500" b="1">
                <a:solidFill>
                  <a:schemeClr val="lt1"/>
                </a:solidFill>
                <a:highlight>
                  <a:srgbClr val="29B5B8"/>
                </a:highlight>
              </a:rPr>
              <a:t>COP28</a:t>
            </a:r>
            <a:r>
              <a:rPr lang="fr-FR" sz="2500">
                <a:solidFill>
                  <a:schemeClr val="dk1"/>
                </a:solidFill>
              </a:rPr>
              <a:t> in UAE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66300E6A-4328-02D9-F92F-787580061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374" y="1013646"/>
            <a:ext cx="2343870" cy="4987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0" name="Google Shape;640;p111"/>
          <p:cNvCxnSpPr/>
          <p:nvPr/>
        </p:nvCxnSpPr>
        <p:spPr>
          <a:xfrm rot="10800000" flipH="1">
            <a:off x="497750" y="1402445"/>
            <a:ext cx="4060500" cy="1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1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b="1"/>
              <a:t>They played in the UAE</a:t>
            </a:r>
            <a:endParaRPr b="1"/>
          </a:p>
        </p:txBody>
      </p:sp>
      <p:sp>
        <p:nvSpPr>
          <p:cNvPr id="642" name="Google Shape;642;p111"/>
          <p:cNvSpPr/>
          <p:nvPr/>
        </p:nvSpPr>
        <p:spPr>
          <a:xfrm>
            <a:off x="1878800" y="1205275"/>
            <a:ext cx="13377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Companies</a:t>
            </a:r>
            <a:endParaRPr sz="1700">
              <a:solidFill>
                <a:schemeClr val="accent1"/>
              </a:solidFill>
            </a:endParaRPr>
          </a:p>
        </p:txBody>
      </p:sp>
      <p:pic>
        <p:nvPicPr>
          <p:cNvPr id="643" name="Google Shape;643;p11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8692" y="3989467"/>
            <a:ext cx="1258600" cy="6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1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223" y="1948871"/>
            <a:ext cx="1483812" cy="6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1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3401" y="3190164"/>
            <a:ext cx="1258600" cy="54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11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649" y="4558516"/>
            <a:ext cx="987934" cy="50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11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923" y="2807913"/>
            <a:ext cx="1723243" cy="40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11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662" y="3837082"/>
            <a:ext cx="534137" cy="9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11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6936" y="5229847"/>
            <a:ext cx="604133" cy="60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11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2091" y="4073583"/>
            <a:ext cx="1840930" cy="374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111"/>
          <p:cNvCxnSpPr/>
          <p:nvPr/>
        </p:nvCxnSpPr>
        <p:spPr>
          <a:xfrm rot="10800000" flipH="1">
            <a:off x="4917675" y="1388157"/>
            <a:ext cx="4060500" cy="12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2" name="Google Shape;652;p111"/>
          <p:cNvSpPr/>
          <p:nvPr/>
        </p:nvSpPr>
        <p:spPr>
          <a:xfrm>
            <a:off x="5696475" y="1205275"/>
            <a:ext cx="25029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chemeClr val="accent2"/>
                </a:solidFill>
              </a:rPr>
              <a:t>Educational Institutions</a:t>
            </a:r>
            <a:endParaRPr sz="1700">
              <a:solidFill>
                <a:schemeClr val="accent2"/>
              </a:solidFill>
            </a:endParaRPr>
          </a:p>
        </p:txBody>
      </p:sp>
      <p:cxnSp>
        <p:nvCxnSpPr>
          <p:cNvPr id="653" name="Google Shape;653;p111"/>
          <p:cNvCxnSpPr/>
          <p:nvPr/>
        </p:nvCxnSpPr>
        <p:spPr>
          <a:xfrm rot="10800000" flipH="1">
            <a:off x="9163050" y="1384950"/>
            <a:ext cx="2522100" cy="5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4" name="Google Shape;654;p111"/>
          <p:cNvSpPr/>
          <p:nvPr/>
        </p:nvSpPr>
        <p:spPr>
          <a:xfrm>
            <a:off x="9370550" y="1205275"/>
            <a:ext cx="21039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chemeClr val="accent1"/>
                </a:solidFill>
              </a:rPr>
              <a:t>Other organisations</a:t>
            </a:r>
            <a:endParaRPr sz="1700">
              <a:solidFill>
                <a:schemeClr val="accent1"/>
              </a:solidFill>
            </a:endParaRPr>
          </a:p>
        </p:txBody>
      </p:sp>
      <p:cxnSp>
        <p:nvCxnSpPr>
          <p:cNvPr id="655" name="Google Shape;655;p111"/>
          <p:cNvCxnSpPr/>
          <p:nvPr/>
        </p:nvCxnSpPr>
        <p:spPr>
          <a:xfrm>
            <a:off x="4768588" y="1528375"/>
            <a:ext cx="2100" cy="4236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111"/>
          <p:cNvCxnSpPr/>
          <p:nvPr/>
        </p:nvCxnSpPr>
        <p:spPr>
          <a:xfrm>
            <a:off x="9086513" y="1528375"/>
            <a:ext cx="2100" cy="4236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7" name="Google Shape;657;p111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9896" y="5113742"/>
            <a:ext cx="604134" cy="61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11"/>
          <p:cNvPicPr preferRelativeResize="0"/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075" y="5873608"/>
            <a:ext cx="2658067" cy="48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11"/>
          <p:cNvPicPr preferRelativeResize="0"/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939" y="3360399"/>
            <a:ext cx="2103901" cy="26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11"/>
          <p:cNvPicPr preferRelativeResize="0"/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148" y="2489562"/>
            <a:ext cx="1537125" cy="56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11"/>
          <p:cNvPicPr preferRelativeResize="0"/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988" y="4896646"/>
            <a:ext cx="604133" cy="60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11"/>
          <p:cNvPicPr preferRelativeResize="0"/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466" y="5176718"/>
            <a:ext cx="748300" cy="67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11"/>
          <p:cNvPicPr preferRelativeResize="0"/>
          <p:nvPr/>
        </p:nvPicPr>
        <p:blipFill rotWithShape="1"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029" y="2884825"/>
            <a:ext cx="987921" cy="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11"/>
          <p:cNvPicPr preferRelativeResize="0"/>
          <p:nvPr/>
        </p:nvPicPr>
        <p:blipFill rotWithShape="1"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0460" y="4788439"/>
            <a:ext cx="1154650" cy="33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11"/>
          <p:cNvPicPr preferRelativeResize="0"/>
          <p:nvPr/>
        </p:nvPicPr>
        <p:blipFill rotWithShape="1"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7100" y="4670437"/>
            <a:ext cx="1537125" cy="33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11"/>
          <p:cNvPicPr preferRelativeResize="0"/>
          <p:nvPr/>
        </p:nvPicPr>
        <p:blipFill rotWithShape="1"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4160" y="2949770"/>
            <a:ext cx="1154642" cy="5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11"/>
          <p:cNvPicPr preferRelativeResize="0"/>
          <p:nvPr/>
        </p:nvPicPr>
        <p:blipFill rotWithShape="1"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370" y="5638374"/>
            <a:ext cx="1014200" cy="47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11"/>
          <p:cNvPicPr preferRelativeResize="0"/>
          <p:nvPr/>
        </p:nvPicPr>
        <p:blipFill rotWithShape="1">
          <a:blip r:embed="rId2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469" y="5736237"/>
            <a:ext cx="1000213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11"/>
          <p:cNvPicPr preferRelativeResize="0"/>
          <p:nvPr/>
        </p:nvPicPr>
        <p:blipFill rotWithShape="1">
          <a:blip r:embed="rId2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1564" y="3622302"/>
            <a:ext cx="1000225" cy="38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11"/>
          <p:cNvPicPr preferRelativeResize="0"/>
          <p:nvPr/>
        </p:nvPicPr>
        <p:blipFill rotWithShape="1">
          <a:blip r:embed="rId2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6885" y="3652888"/>
            <a:ext cx="1537124" cy="1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11"/>
          <p:cNvPicPr preferRelativeResize="0"/>
          <p:nvPr/>
        </p:nvPicPr>
        <p:blipFill rotWithShape="1">
          <a:blip r:embed="rId2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0" y="3609361"/>
            <a:ext cx="659446" cy="4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11"/>
          <p:cNvPicPr preferRelativeResize="0"/>
          <p:nvPr/>
        </p:nvPicPr>
        <p:blipFill>
          <a:blip r:embed="rId2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6732" y="5128918"/>
            <a:ext cx="917867" cy="44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11"/>
          <p:cNvPicPr preferRelativeResize="0"/>
          <p:nvPr/>
        </p:nvPicPr>
        <p:blipFill rotWithShape="1">
          <a:blip r:embed="rId2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374" y="4301587"/>
            <a:ext cx="1014201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11"/>
          <p:cNvPicPr preferRelativeResize="0"/>
          <p:nvPr/>
        </p:nvPicPr>
        <p:blipFill rotWithShape="1">
          <a:blip r:embed="rId2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192" y="1721748"/>
            <a:ext cx="1263067" cy="3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11"/>
          <p:cNvPicPr preferRelativeResize="0"/>
          <p:nvPr/>
        </p:nvPicPr>
        <p:blipFill rotWithShape="1">
          <a:blip r:embed="rId2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521" y="1643295"/>
            <a:ext cx="870425" cy="5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11"/>
          <p:cNvSpPr txBox="1"/>
          <p:nvPr/>
        </p:nvSpPr>
        <p:spPr>
          <a:xfrm>
            <a:off x="348175" y="6119900"/>
            <a:ext cx="4336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666666"/>
                </a:solidFill>
              </a:rPr>
              <a:t>+ 2 leading luxury brands</a:t>
            </a:r>
            <a:endParaRPr sz="1300">
              <a:solidFill>
                <a:srgbClr val="666666"/>
              </a:solidFill>
            </a:endParaRPr>
          </a:p>
        </p:txBody>
      </p:sp>
      <p:pic>
        <p:nvPicPr>
          <p:cNvPr id="677" name="Google Shape;677;p111"/>
          <p:cNvPicPr preferRelativeResize="0"/>
          <p:nvPr/>
        </p:nvPicPr>
        <p:blipFill>
          <a:blip r:embed="rId3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136" y="1808149"/>
            <a:ext cx="534125" cy="80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11"/>
          <p:cNvPicPr preferRelativeResize="0"/>
          <p:nvPr/>
        </p:nvPicPr>
        <p:blipFill>
          <a:blip r:embed="rId3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699" y="2781001"/>
            <a:ext cx="1013129" cy="66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11"/>
          <p:cNvPicPr preferRelativeResize="0"/>
          <p:nvPr/>
        </p:nvPicPr>
        <p:blipFill rotWithShape="1">
          <a:blip r:embed="rId3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6808" y="3861800"/>
            <a:ext cx="1310602" cy="52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11"/>
          <p:cNvPicPr preferRelativeResize="0"/>
          <p:nvPr/>
        </p:nvPicPr>
        <p:blipFill>
          <a:blip r:embed="rId3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379" y="5233902"/>
            <a:ext cx="1403800" cy="30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11"/>
          <p:cNvPicPr preferRelativeResize="0"/>
          <p:nvPr/>
        </p:nvPicPr>
        <p:blipFill>
          <a:blip r:embed="rId3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534" y="1713800"/>
            <a:ext cx="1996625" cy="6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11"/>
          <p:cNvPicPr preferRelativeResize="0"/>
          <p:nvPr/>
        </p:nvPicPr>
        <p:blipFill rotWithShape="1">
          <a:blip r:embed="rId3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0176" y="3471542"/>
            <a:ext cx="917869" cy="5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11"/>
          <p:cNvPicPr preferRelativeResize="0"/>
          <p:nvPr/>
        </p:nvPicPr>
        <p:blipFill rotWithShape="1">
          <a:blip r:embed="rId3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05" b="28528"/>
          <a:stretch/>
        </p:blipFill>
        <p:spPr>
          <a:xfrm>
            <a:off x="3384875" y="3885024"/>
            <a:ext cx="1209875" cy="4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11"/>
          <p:cNvPicPr preferRelativeResize="0"/>
          <p:nvPr/>
        </p:nvPicPr>
        <p:blipFill rotWithShape="1">
          <a:blip r:embed="rId3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1774" y="2340432"/>
            <a:ext cx="788700" cy="46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11"/>
          <p:cNvPicPr preferRelativeResize="0"/>
          <p:nvPr/>
        </p:nvPicPr>
        <p:blipFill>
          <a:blip r:embed="rId3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055" y="4392939"/>
            <a:ext cx="1014199" cy="29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11"/>
          <p:cNvPicPr preferRelativeResize="0"/>
          <p:nvPr/>
        </p:nvPicPr>
        <p:blipFill>
          <a:blip r:embed="rId3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710" y="5684499"/>
            <a:ext cx="748277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111"/>
          <p:cNvPicPr preferRelativeResize="0"/>
          <p:nvPr/>
        </p:nvPicPr>
        <p:blipFill rotWithShape="1">
          <a:blip r:embed="rId4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9950" y="3313337"/>
            <a:ext cx="1403800" cy="228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11"/>
          <p:cNvPicPr preferRelativeResize="0"/>
          <p:nvPr/>
        </p:nvPicPr>
        <p:blipFill>
          <a:blip r:embed="rId4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429" y="2078382"/>
            <a:ext cx="788702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111"/>
          <p:cNvPicPr preferRelativeResize="0"/>
          <p:nvPr/>
        </p:nvPicPr>
        <p:blipFill rotWithShape="1">
          <a:blip r:embed="rId4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3983" y="2660279"/>
            <a:ext cx="534126" cy="54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11"/>
          <p:cNvPicPr preferRelativeResize="0"/>
          <p:nvPr/>
        </p:nvPicPr>
        <p:blipFill>
          <a:blip r:embed="rId4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75" y="5122840"/>
            <a:ext cx="1209851" cy="30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11"/>
          <p:cNvPicPr preferRelativeResize="0"/>
          <p:nvPr/>
        </p:nvPicPr>
        <p:blipFill>
          <a:blip r:embed="rId4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4896" y="5749051"/>
            <a:ext cx="1000225" cy="438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111"/>
          <p:cNvPicPr preferRelativeResize="0"/>
          <p:nvPr/>
        </p:nvPicPr>
        <p:blipFill>
          <a:blip r:embed="rId4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6700" y="4601214"/>
            <a:ext cx="659434" cy="41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111"/>
          <p:cNvPicPr preferRelativeResize="0"/>
          <p:nvPr/>
        </p:nvPicPr>
        <p:blipFill>
          <a:blip r:embed="rId4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071" y="5324562"/>
            <a:ext cx="1537125" cy="20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11"/>
          <p:cNvPicPr preferRelativeResize="0"/>
          <p:nvPr/>
        </p:nvPicPr>
        <p:blipFill>
          <a:blip r:embed="rId4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2306" y="6052189"/>
            <a:ext cx="1823494" cy="1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11"/>
          <p:cNvPicPr preferRelativeResize="0"/>
          <p:nvPr/>
        </p:nvPicPr>
        <p:blipFill rotWithShape="1">
          <a:blip r:embed="rId4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3969" y="1706967"/>
            <a:ext cx="2323800" cy="65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11"/>
          <p:cNvPicPr preferRelativeResize="0"/>
          <p:nvPr/>
        </p:nvPicPr>
        <p:blipFill>
          <a:blip r:embed="rId4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00" y="2296919"/>
            <a:ext cx="788700" cy="33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11"/>
          <p:cNvPicPr preferRelativeResize="0"/>
          <p:nvPr/>
        </p:nvPicPr>
        <p:blipFill rotWithShape="1">
          <a:blip r:embed="rId5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1267" y="2423576"/>
            <a:ext cx="534133" cy="58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11"/>
          <p:cNvPicPr preferRelativeResize="0"/>
          <p:nvPr/>
        </p:nvPicPr>
        <p:blipFill>
          <a:blip r:embed="rId5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800" y="4621898"/>
            <a:ext cx="1258599" cy="4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11"/>
          <p:cNvPicPr preferRelativeResize="0"/>
          <p:nvPr/>
        </p:nvPicPr>
        <p:blipFill rotWithShape="1">
          <a:blip r:embed="rId5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3134" y="2627916"/>
            <a:ext cx="1403800" cy="40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11"/>
          <p:cNvPicPr preferRelativeResize="0"/>
          <p:nvPr/>
        </p:nvPicPr>
        <p:blipFill rotWithShape="1">
          <a:blip r:embed="rId5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0483" y="4072904"/>
            <a:ext cx="1154634" cy="46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11"/>
          <p:cNvPicPr preferRelativeResize="0"/>
          <p:nvPr/>
        </p:nvPicPr>
        <p:blipFill rotWithShape="1">
          <a:blip r:embed="rId5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7150" y="3322601"/>
            <a:ext cx="1209899" cy="460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2"/>
          <p:cNvSpPr/>
          <p:nvPr/>
        </p:nvSpPr>
        <p:spPr>
          <a:xfrm>
            <a:off x="6369875" y="225475"/>
            <a:ext cx="5349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fr-FR" b="1"/>
              <a:t>Our company</a:t>
            </a:r>
            <a:endParaRPr/>
          </a:p>
        </p:txBody>
      </p:sp>
      <p:sp>
        <p:nvSpPr>
          <p:cNvPr id="708" name="Google Shape;708;p112"/>
          <p:cNvSpPr txBox="1"/>
          <p:nvPr/>
        </p:nvSpPr>
        <p:spPr>
          <a:xfrm>
            <a:off x="2206800" y="2214575"/>
            <a:ext cx="77784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Cool Down </a:t>
            </a:r>
            <a:r>
              <a:rPr lang="fr-FR" sz="2600">
                <a:solidFill>
                  <a:schemeClr val="dk1"/>
                </a:solidFill>
              </a:rPr>
              <a:t>CSR Initiatives Preparation LLC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709" name="Google Shape;709;p112"/>
          <p:cNvSpPr txBox="1"/>
          <p:nvPr/>
        </p:nvSpPr>
        <p:spPr>
          <a:xfrm>
            <a:off x="2364825" y="3743100"/>
            <a:ext cx="73782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To avoid global warming,</a:t>
            </a:r>
            <a:endParaRPr sz="3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</a:rPr>
              <a:t>we all need to cool down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B1ABF026-B56F-C6F1-E9C5-300F5A07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50" y="5782153"/>
            <a:ext cx="2343870" cy="498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hème Office">
  <a:themeElements>
    <a:clrScheme name="FDC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0613"/>
      </a:accent1>
      <a:accent2>
        <a:srgbClr val="00ACB3"/>
      </a:accent2>
      <a:accent3>
        <a:srgbClr val="68C3CA"/>
      </a:accent3>
      <a:accent4>
        <a:srgbClr val="AADBE6"/>
      </a:accent4>
      <a:accent5>
        <a:srgbClr val="1D2323"/>
      </a:accent5>
      <a:accent6>
        <a:srgbClr val="92D05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Fresque Du Clima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0613"/>
      </a:accent1>
      <a:accent2>
        <a:srgbClr val="00ACB3"/>
      </a:accent2>
      <a:accent3>
        <a:srgbClr val="68C3CA"/>
      </a:accent3>
      <a:accent4>
        <a:srgbClr val="AADBE6"/>
      </a:accent4>
      <a:accent5>
        <a:srgbClr val="1D2323"/>
      </a:accent5>
      <a:accent6>
        <a:srgbClr val="92D05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Fresque Du Clima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0613"/>
      </a:accent1>
      <a:accent2>
        <a:srgbClr val="00ACB3"/>
      </a:accent2>
      <a:accent3>
        <a:srgbClr val="68C3CA"/>
      </a:accent3>
      <a:accent4>
        <a:srgbClr val="AADBE6"/>
      </a:accent4>
      <a:accent5>
        <a:srgbClr val="1D2323"/>
      </a:accent5>
      <a:accent6>
        <a:srgbClr val="92D05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Thème Office">
  <a:themeElements>
    <a:clrScheme name="FDC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0613"/>
      </a:accent1>
      <a:accent2>
        <a:srgbClr val="00ACB3"/>
      </a:accent2>
      <a:accent3>
        <a:srgbClr val="68C3CA"/>
      </a:accent3>
      <a:accent4>
        <a:srgbClr val="AADBE6"/>
      </a:accent4>
      <a:accent5>
        <a:srgbClr val="1D2323"/>
      </a:accent5>
      <a:accent6>
        <a:srgbClr val="92D05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Fresque Du Clima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0613"/>
      </a:accent1>
      <a:accent2>
        <a:srgbClr val="00ACB3"/>
      </a:accent2>
      <a:accent3>
        <a:srgbClr val="68C3CA"/>
      </a:accent3>
      <a:accent4>
        <a:srgbClr val="AADBE6"/>
      </a:accent4>
      <a:accent5>
        <a:srgbClr val="1D2323"/>
      </a:accent5>
      <a:accent6>
        <a:srgbClr val="92D05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/Relationships>
</file>

<file path=ppt/webextensions/webextension1.xml><?xml version="1.0" encoding="utf-8"?>
<we:webextension xmlns:we="http://schemas.microsoft.com/office/webextensions/webextension/2010/11" id="{8A68E0D4-0466-46C7-BDC4-DEB0E294A054}">
  <we:reference id="wa200001661" version="2.1.0.2" store="fr-FR" storeType="OMEX"/>
  <we:alternateReferences>
    <we:reference id="WA200001661" version="2.1.0.2" store="WA200001661" storeType="OMEX"/>
  </we:alternateReferences>
  <we:properties>
    <we:property name="time" value="300"/>
    <we:property name="type" value="&quot;None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43336A36-6BA6-49E5-B6AA-C7BABD7E8A93}">
  <we:reference id="wa200001661" version="2.1.0.2" store="fr-FR" storeType="OMEX"/>
  <we:alternateReferences>
    <we:reference id="WA200001661" version="2.1.0.2" store="WA200001661" storeType="OMEX"/>
  </we:alternateReferences>
  <we:properties>
    <we:property name="time" value="900"/>
    <we:property name="type" value="&quot;None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D289E447-4E5C-4A0D-A341-5AF2A916FFE5}">
  <we:reference id="wa200001661" version="2.1.0.2" store="fr-FR" storeType="OMEX"/>
  <we:alternateReferences>
    <we:reference id="WA200001661" version="2.1.0.2" store="WA200001661" storeType="OMEX"/>
  </we:alternateReferences>
  <we:properties>
    <we:property name="time" value="540"/>
    <we:property name="type" value="&quot;None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26BC5E63-DC69-49BD-B302-4D8FD2FAF173}">
  <we:reference id="wa200001661" version="2.1.0.2" store="fr-FR" storeType="OMEX"/>
  <we:alternateReferences>
    <we:reference id="WA200001661" version="2.1.0.2" store="WA200001661" storeType="OMEX"/>
  </we:alternateReferences>
  <we:properties>
    <we:property name="time" value="600"/>
    <we:property name="type" value="&quot;None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4429F22B-8CCB-44F0-95D0-E1D7A5005453}">
  <we:reference id="wa200001661" version="2.1.0.2" store="fr-FR" storeType="OMEX"/>
  <we:alternateReferences>
    <we:reference id="WA200001661" version="2.1.0.2" store="WA200001661" storeType="OMEX"/>
  </we:alternateReferences>
  <we:properties>
    <we:property name="time" value="1200"/>
    <we:property name="type" value="&quot;Non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5722</TotalTime>
  <Words>670</Words>
  <Application>Microsoft Office PowerPoint</Application>
  <PresentationFormat>Widescreen</PresentationFormat>
  <Paragraphs>211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Merriweather Sans</vt:lpstr>
      <vt:lpstr>Arial</vt:lpstr>
      <vt:lpstr>Maven Pro Medium</vt:lpstr>
      <vt:lpstr>Times New Roman</vt:lpstr>
      <vt:lpstr>Raleway</vt:lpstr>
      <vt:lpstr>Calibri</vt:lpstr>
      <vt:lpstr>Avenir</vt:lpstr>
      <vt:lpstr>Helvetica Neue</vt:lpstr>
      <vt:lpstr>Maven Pro</vt:lpstr>
      <vt:lpstr>1_Thème Office</vt:lpstr>
      <vt:lpstr>Thème Office</vt:lpstr>
      <vt:lpstr>Thème Office</vt:lpstr>
      <vt:lpstr>Office Theme</vt:lpstr>
      <vt:lpstr>Office Theme</vt:lpstr>
      <vt:lpstr>1_Thème Office</vt:lpstr>
      <vt:lpstr>Thème Office</vt:lpstr>
      <vt:lpstr>PowerPoint Presentation</vt:lpstr>
      <vt:lpstr>Why this workshop</vt:lpstr>
      <vt:lpstr>Intergovernmental Panel on Climate Change</vt:lpstr>
      <vt:lpstr>Understand climate change</vt:lpstr>
      <vt:lpstr>Confucius</vt:lpstr>
      <vt:lpstr>A 3-hour workshop</vt:lpstr>
      <vt:lpstr>The Climate Fresk Community</vt:lpstr>
      <vt:lpstr>They played in the UAE</vt:lpstr>
      <vt:lpstr>Our company</vt:lpstr>
      <vt:lpstr>Collective intelligence</vt:lpstr>
      <vt:lpstr>Climate?</vt:lpstr>
      <vt:lpstr>Fresk?</vt:lpstr>
      <vt:lpstr>Ready?!</vt:lpstr>
      <vt:lpstr>Ice breaker</vt:lpstr>
      <vt:lpstr>Ice breaker</vt:lpstr>
      <vt:lpstr>Set 1</vt:lpstr>
      <vt:lpstr>Set 1</vt:lpstr>
      <vt:lpstr>Set 2</vt:lpstr>
      <vt:lpstr>Set 2</vt:lpstr>
      <vt:lpstr>Set 3</vt:lpstr>
      <vt:lpstr>Set 3</vt:lpstr>
      <vt:lpstr>Set 4</vt:lpstr>
      <vt:lpstr>Set 5 &amp; Creativity</vt:lpstr>
      <vt:lpstr>Climate Fresk</vt:lpstr>
      <vt:lpstr>PowerPoint Presentation</vt:lpstr>
      <vt:lpstr>PowerPoint Presentation</vt:lpstr>
      <vt:lpstr>PowerPoint Presentation</vt:lpstr>
      <vt:lpstr>Solution = Action</vt:lpstr>
      <vt:lpstr>Internal weather</vt:lpstr>
      <vt:lpstr>Kübler-Ross Grief Cycle</vt:lpstr>
      <vt:lpstr>PowerPoint Presentation</vt:lpstr>
      <vt:lpstr>Key question for individuals</vt:lpstr>
      <vt:lpstr>Harvard’s study</vt:lpstr>
      <vt:lpstr>Key actions for each human activity</vt:lpstr>
      <vt:lpstr>Law of diffusion of innovation</vt:lpstr>
      <vt:lpstr>Congratulations!!!</vt:lpstr>
      <vt:lpstr>How did we achieve this?!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Fatma Alsagaf</cp:lastModifiedBy>
  <cp:revision>3</cp:revision>
  <dcterms:modified xsi:type="dcterms:W3CDTF">2023-11-23T04:50:07Z</dcterms:modified>
</cp:coreProperties>
</file>